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38849-9EC8-4F79-94E2-D07E6EF2F905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10B2-FCD7-462B-A316-2C6FF60E3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9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097D45-1BF7-4802-2262-2F05A2BB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13895" y="713403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2024-02-02T15:18:55Z</dcterms:modified>
</cp:coreProperties>
</file>