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4FEA9-28B3-4A9F-B1C1-0F406F4FB729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CB935-A1B5-4179-A71C-455E1AF8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3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600AE2-3A19-1CD5-CF02-A72F2F52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r="18659"/>
          <a:stretch/>
        </p:blipFill>
        <p:spPr bwMode="auto">
          <a:xfrm>
            <a:off x="613896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2023-08-24T14:49:49Z</dcterms:modified>
</cp:coreProperties>
</file>