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261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3C910"/>
    <a:srgbClr val="D9D9D9"/>
    <a:srgbClr val="D3D3D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C522F8F-E6C6-4CE5-8F26-7B0F9F553112}" v="33" dt="2023-08-21T12:59:18.80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580" autoAdjust="0"/>
    <p:restoredTop sz="86410" autoAdjust="0"/>
  </p:normalViewPr>
  <p:slideViewPr>
    <p:cSldViewPr snapToGrid="0" snapToObjects="1">
      <p:cViewPr varScale="1">
        <p:scale>
          <a:sx n="98" d="100"/>
          <a:sy n="98" d="100"/>
        </p:scale>
        <p:origin x="324" y="90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microsoft.com/office/2016/11/relationships/changesInfo" Target="changesInfos/changesInfo1.xml"/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Relationship Id="rId9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Phillip Fernandes" userId="458c9775-3a6f-4fa2-acaf-4b5de693243b" providerId="ADAL" clId="{E5D2D788-C964-4705-8BC7-C5587B541BB1}"/>
    <pc:docChg chg="delSld">
      <pc:chgData name="Phillip Fernandes" userId="458c9775-3a6f-4fa2-acaf-4b5de693243b" providerId="ADAL" clId="{E5D2D788-C964-4705-8BC7-C5587B541BB1}" dt="2023-08-21T12:56:57.795" v="0" actId="47"/>
      <pc:docMkLst>
        <pc:docMk/>
      </pc:docMkLst>
      <pc:sldChg chg="del">
        <pc:chgData name="Phillip Fernandes" userId="458c9775-3a6f-4fa2-acaf-4b5de693243b" providerId="ADAL" clId="{E5D2D788-C964-4705-8BC7-C5587B541BB1}" dt="2023-08-21T12:56:57.795" v="0" actId="47"/>
        <pc:sldMkLst>
          <pc:docMk/>
          <pc:sldMk cId="7630729" sldId="256"/>
        </pc:sldMkLst>
      </pc:sldChg>
    </pc:docChg>
  </pc:docChgLst>
  <pc:docChgLst>
    <pc:chgData name="Phillip Fernandes" userId="458c9775-3a6f-4fa2-acaf-4b5de693243b" providerId="ADAL" clId="{AC522F8F-E6C6-4CE5-8F26-7B0F9F553112}"/>
    <pc:docChg chg="modSld">
      <pc:chgData name="Phillip Fernandes" userId="458c9775-3a6f-4fa2-acaf-4b5de693243b" providerId="ADAL" clId="{AC522F8F-E6C6-4CE5-8F26-7B0F9F553112}" dt="2023-08-21T12:59:18.801" v="37" actId="1037"/>
      <pc:docMkLst>
        <pc:docMk/>
      </pc:docMkLst>
      <pc:sldChg chg="addSp delSp modSp mod">
        <pc:chgData name="Phillip Fernandes" userId="458c9775-3a6f-4fa2-acaf-4b5de693243b" providerId="ADAL" clId="{AC522F8F-E6C6-4CE5-8F26-7B0F9F553112}" dt="2023-08-21T12:58:22.733" v="13" actId="1035"/>
        <pc:sldMkLst>
          <pc:docMk/>
          <pc:sldMk cId="0" sldId="257"/>
        </pc:sldMkLst>
        <pc:picChg chg="add del mod">
          <ac:chgData name="Phillip Fernandes" userId="458c9775-3a6f-4fa2-acaf-4b5de693243b" providerId="ADAL" clId="{AC522F8F-E6C6-4CE5-8F26-7B0F9F553112}" dt="2023-08-21T12:58:14.547" v="7" actId="478"/>
          <ac:picMkLst>
            <pc:docMk/>
            <pc:sldMk cId="0" sldId="257"/>
            <ac:picMk id="2" creationId="{7317506F-0ED0-1BB1-0D51-370DE71A24FB}"/>
          </ac:picMkLst>
        </pc:picChg>
        <pc:picChg chg="add mod">
          <ac:chgData name="Phillip Fernandes" userId="458c9775-3a6f-4fa2-acaf-4b5de693243b" providerId="ADAL" clId="{AC522F8F-E6C6-4CE5-8F26-7B0F9F553112}" dt="2023-08-21T12:58:22.733" v="13" actId="1035"/>
          <ac:picMkLst>
            <pc:docMk/>
            <pc:sldMk cId="0" sldId="257"/>
            <ac:picMk id="6" creationId="{C3D00B38-1580-DCD2-E473-40E24152E70B}"/>
          </ac:picMkLst>
        </pc:picChg>
      </pc:sldChg>
      <pc:sldChg chg="addSp modSp">
        <pc:chgData name="Phillip Fernandes" userId="458c9775-3a6f-4fa2-acaf-4b5de693243b" providerId="ADAL" clId="{AC522F8F-E6C6-4CE5-8F26-7B0F9F553112}" dt="2023-08-21T12:58:25.042" v="14"/>
        <pc:sldMkLst>
          <pc:docMk/>
          <pc:sldMk cId="0" sldId="258"/>
        </pc:sldMkLst>
        <pc:picChg chg="add mod">
          <ac:chgData name="Phillip Fernandes" userId="458c9775-3a6f-4fa2-acaf-4b5de693243b" providerId="ADAL" clId="{AC522F8F-E6C6-4CE5-8F26-7B0F9F553112}" dt="2023-08-21T12:58:25.042" v="14"/>
          <ac:picMkLst>
            <pc:docMk/>
            <pc:sldMk cId="0" sldId="258"/>
            <ac:picMk id="2" creationId="{6DCD4299-682F-720F-6A15-EDA322B6E56A}"/>
          </ac:picMkLst>
        </pc:picChg>
      </pc:sldChg>
      <pc:sldChg chg="addSp modSp">
        <pc:chgData name="Phillip Fernandes" userId="458c9775-3a6f-4fa2-acaf-4b5de693243b" providerId="ADAL" clId="{AC522F8F-E6C6-4CE5-8F26-7B0F9F553112}" dt="2023-08-21T12:58:38.857" v="19" actId="1035"/>
        <pc:sldMkLst>
          <pc:docMk/>
          <pc:sldMk cId="0" sldId="259"/>
        </pc:sldMkLst>
        <pc:picChg chg="add mod">
          <ac:chgData name="Phillip Fernandes" userId="458c9775-3a6f-4fa2-acaf-4b5de693243b" providerId="ADAL" clId="{AC522F8F-E6C6-4CE5-8F26-7B0F9F553112}" dt="2023-08-21T12:58:38.857" v="19" actId="1035"/>
          <ac:picMkLst>
            <pc:docMk/>
            <pc:sldMk cId="0" sldId="259"/>
            <ac:picMk id="2" creationId="{95B48320-0208-9E91-E2E7-9553FC743B83}"/>
          </ac:picMkLst>
        </pc:picChg>
      </pc:sldChg>
      <pc:sldChg chg="addSp modSp">
        <pc:chgData name="Phillip Fernandes" userId="458c9775-3a6f-4fa2-acaf-4b5de693243b" providerId="ADAL" clId="{AC522F8F-E6C6-4CE5-8F26-7B0F9F553112}" dt="2023-08-21T12:58:50.922" v="25" actId="1035"/>
        <pc:sldMkLst>
          <pc:docMk/>
          <pc:sldMk cId="0" sldId="260"/>
        </pc:sldMkLst>
        <pc:picChg chg="add mod">
          <ac:chgData name="Phillip Fernandes" userId="458c9775-3a6f-4fa2-acaf-4b5de693243b" providerId="ADAL" clId="{AC522F8F-E6C6-4CE5-8F26-7B0F9F553112}" dt="2023-08-21T12:58:50.922" v="25" actId="1035"/>
          <ac:picMkLst>
            <pc:docMk/>
            <pc:sldMk cId="0" sldId="260"/>
            <ac:picMk id="2" creationId="{2E389EA0-6520-415E-70DC-690794DC051B}"/>
          </ac:picMkLst>
        </pc:picChg>
      </pc:sldChg>
      <pc:sldChg chg="addSp modSp">
        <pc:chgData name="Phillip Fernandes" userId="458c9775-3a6f-4fa2-acaf-4b5de693243b" providerId="ADAL" clId="{AC522F8F-E6C6-4CE5-8F26-7B0F9F553112}" dt="2023-08-21T12:59:01.984" v="29" actId="1035"/>
        <pc:sldMkLst>
          <pc:docMk/>
          <pc:sldMk cId="0" sldId="261"/>
        </pc:sldMkLst>
        <pc:picChg chg="add mod">
          <ac:chgData name="Phillip Fernandes" userId="458c9775-3a6f-4fa2-acaf-4b5de693243b" providerId="ADAL" clId="{AC522F8F-E6C6-4CE5-8F26-7B0F9F553112}" dt="2023-08-21T12:59:01.984" v="29" actId="1035"/>
          <ac:picMkLst>
            <pc:docMk/>
            <pc:sldMk cId="0" sldId="261"/>
            <ac:picMk id="2" creationId="{1938BCA2-CC23-A762-9A5C-BB266D0B34AC}"/>
          </ac:picMkLst>
        </pc:picChg>
      </pc:sldChg>
      <pc:sldChg chg="addSp modSp">
        <pc:chgData name="Phillip Fernandes" userId="458c9775-3a6f-4fa2-acaf-4b5de693243b" providerId="ADAL" clId="{AC522F8F-E6C6-4CE5-8F26-7B0F9F553112}" dt="2023-08-21T12:59:18.801" v="37" actId="1037"/>
        <pc:sldMkLst>
          <pc:docMk/>
          <pc:sldMk cId="0" sldId="262"/>
        </pc:sldMkLst>
        <pc:picChg chg="add mod">
          <ac:chgData name="Phillip Fernandes" userId="458c9775-3a6f-4fa2-acaf-4b5de693243b" providerId="ADAL" clId="{AC522F8F-E6C6-4CE5-8F26-7B0F9F553112}" dt="2023-08-21T12:59:18.801" v="37" actId="1037"/>
          <ac:picMkLst>
            <pc:docMk/>
            <pc:sldMk cId="0" sldId="262"/>
            <ac:picMk id="2" creationId="{5DC53B24-DB30-1931-A001-F3C651B11BD4}"/>
          </ac:picMkLst>
        </pc:picChg>
      </pc:sldChg>
    </pc:docChg>
  </pc:docChgLst>
  <pc:docChgLst>
    <pc:chgData name="Phillip Fernandes" userId="458c9775-3a6f-4fa2-acaf-4b5de693243b" providerId="ADAL" clId="{DC3DD2FA-5F47-4E45-A397-312B11456811}"/>
    <pc:docChg chg="delSld">
      <pc:chgData name="Phillip Fernandes" userId="458c9775-3a6f-4fa2-acaf-4b5de693243b" providerId="ADAL" clId="{DC3DD2FA-5F47-4E45-A397-312B11456811}" dt="2023-08-21T13:20:44.087" v="1" actId="47"/>
      <pc:docMkLst>
        <pc:docMk/>
      </pc:docMkLst>
      <pc:sldChg chg="del">
        <pc:chgData name="Phillip Fernandes" userId="458c9775-3a6f-4fa2-acaf-4b5de693243b" providerId="ADAL" clId="{DC3DD2FA-5F47-4E45-A397-312B11456811}" dt="2023-08-21T13:20:42.241" v="0" actId="47"/>
        <pc:sldMkLst>
          <pc:docMk/>
          <pc:sldMk cId="0" sldId="257"/>
        </pc:sldMkLst>
      </pc:sldChg>
      <pc:sldChg chg="del">
        <pc:chgData name="Phillip Fernandes" userId="458c9775-3a6f-4fa2-acaf-4b5de693243b" providerId="ADAL" clId="{DC3DD2FA-5F47-4E45-A397-312B11456811}" dt="2023-08-21T13:20:42.241" v="0" actId="47"/>
        <pc:sldMkLst>
          <pc:docMk/>
          <pc:sldMk cId="0" sldId="258"/>
        </pc:sldMkLst>
      </pc:sldChg>
      <pc:sldChg chg="del">
        <pc:chgData name="Phillip Fernandes" userId="458c9775-3a6f-4fa2-acaf-4b5de693243b" providerId="ADAL" clId="{DC3DD2FA-5F47-4E45-A397-312B11456811}" dt="2023-08-21T13:20:42.241" v="0" actId="47"/>
        <pc:sldMkLst>
          <pc:docMk/>
          <pc:sldMk cId="0" sldId="259"/>
        </pc:sldMkLst>
      </pc:sldChg>
      <pc:sldChg chg="del">
        <pc:chgData name="Phillip Fernandes" userId="458c9775-3a6f-4fa2-acaf-4b5de693243b" providerId="ADAL" clId="{DC3DD2FA-5F47-4E45-A397-312B11456811}" dt="2023-08-21T13:20:42.241" v="0" actId="47"/>
        <pc:sldMkLst>
          <pc:docMk/>
          <pc:sldMk cId="0" sldId="260"/>
        </pc:sldMkLst>
      </pc:sldChg>
      <pc:sldChg chg="del">
        <pc:chgData name="Phillip Fernandes" userId="458c9775-3a6f-4fa2-acaf-4b5de693243b" providerId="ADAL" clId="{DC3DD2FA-5F47-4E45-A397-312B11456811}" dt="2023-08-21T13:20:44.087" v="1" actId="47"/>
        <pc:sldMkLst>
          <pc:docMk/>
          <pc:sldMk cId="0" sldId="262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BE58F1A-2C24-4F64-9224-6D59FA611E80}" type="datetimeFigureOut">
              <a:rPr lang="en-GB" smtClean="0"/>
              <a:t>05/02/2024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4FF3C5A-3B12-47B6-802D-7361D2ABC6C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178431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ext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b="1" dirty="0"/>
              <a:t>textbox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map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textbox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textbox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textbox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card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card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card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card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card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textbox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textbox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2/5/2024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76896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2/5/2024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32142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2/5/2024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26409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2/5/2024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4985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2/5/2024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68814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2/5/2024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43315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2/5/2024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56924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2/5/2024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09139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2/5/2024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81811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2/5/2024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33904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2/5/2024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48075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7ED9C8-F09A-4D9E-BEC0-4725162E21FF}" type="datetimeFigureOut">
              <a:rPr lang="en-US" smtClean="0"/>
              <a:t>2/5/2024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7D807A-D3EC-4DEA-86E2-120E4093F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36910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app.powerbi.com/groups/me/reports/2c3983cc-6aab-400c-81cf-efda077df934/?pbi_source=PowerPoint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" title="This slide contains the following visuals: textbox ,map ,textbox ,textbox ,textbox ,card ,card ,card ,card ,card ,textbox ,textbox. Please refer to the notes on this slide for details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200" y="0"/>
            <a:ext cx="12020550" cy="6858000"/>
          </a:xfrm>
          <a:prstGeom prst="rect">
            <a:avLst/>
          </a:prstGeom>
          <a:noFill/>
        </p:spPr>
      </p:pic>
      <p:sp>
        <p:nvSpPr>
          <p:cNvPr id="4" name="Title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Duplicate of Duplicate of Duplicate of Page 1</a:t>
            </a:r>
          </a:p>
        </p:txBody>
      </p:sp>
      <p:pic>
        <p:nvPicPr>
          <p:cNvPr id="2" name="Picture 2">
            <a:extLst>
              <a:ext uri="{FF2B5EF4-FFF2-40B4-BE49-F238E27FC236}">
                <a16:creationId xmlns:a16="http://schemas.microsoft.com/office/drawing/2014/main" id="{1938BCA2-CC23-A762-9A5C-BB266D0B34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292" r="16292"/>
          <a:stretch/>
        </p:blipFill>
        <p:spPr bwMode="auto">
          <a:xfrm>
            <a:off x="608815" y="697268"/>
            <a:ext cx="6726272" cy="5612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68</Words>
  <Application>Microsoft Office PowerPoint</Application>
  <PresentationFormat>Widescreen</PresentationFormat>
  <Paragraphs>36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Custom Design</vt:lpstr>
      <vt:lpstr>Duplicate of Duplicate of Duplicate of Page 1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Power BI</dc:creator>
  <cp:lastModifiedBy>Alex Rodrigues</cp:lastModifiedBy>
  <cp:revision>5</cp:revision>
  <dcterms:created xsi:type="dcterms:W3CDTF">2016-09-04T11:54:55Z</dcterms:created>
  <dcterms:modified xsi:type="dcterms:W3CDTF">2024-02-05T12:47:15Z</dcterms:modified>
</cp:coreProperties>
</file>