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9C941D-74B8-4294-A0C4-ED4BA103661E}" v="14" dt="2023-08-21T15:34:17.5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808" autoAdjust="0"/>
  </p:normalViewPr>
  <p:slideViewPr>
    <p:cSldViewPr snapToGrid="0" snapToObjects="1">
      <p:cViewPr varScale="1">
        <p:scale>
          <a:sx n="99" d="100"/>
          <a:sy n="99" d="100"/>
        </p:scale>
        <p:origin x="28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 Fernandes" userId="458c9775-3a6f-4fa2-acaf-4b5de693243b" providerId="ADAL" clId="{F09C941D-74B8-4294-A0C4-ED4BA103661E}"/>
    <pc:docChg chg="delSld modSld">
      <pc:chgData name="Phillip Fernandes" userId="458c9775-3a6f-4fa2-acaf-4b5de693243b" providerId="ADAL" clId="{F09C941D-74B8-4294-A0C4-ED4BA103661E}" dt="2023-08-21T15:34:54.804" v="20" actId="47"/>
      <pc:docMkLst>
        <pc:docMk/>
      </pc:docMkLst>
      <pc:sldChg chg="del">
        <pc:chgData name="Phillip Fernandes" userId="458c9775-3a6f-4fa2-acaf-4b5de693243b" providerId="ADAL" clId="{F09C941D-74B8-4294-A0C4-ED4BA103661E}" dt="2023-08-21T15:32:48.352" v="0" actId="47"/>
        <pc:sldMkLst>
          <pc:docMk/>
          <pc:sldMk cId="7630729" sldId="256"/>
        </pc:sldMkLst>
      </pc:sldChg>
      <pc:sldChg chg="addSp modSp mod">
        <pc:chgData name="Phillip Fernandes" userId="458c9775-3a6f-4fa2-acaf-4b5de693243b" providerId="ADAL" clId="{F09C941D-74B8-4294-A0C4-ED4BA103661E}" dt="2023-08-21T15:32:56.923" v="5" actId="1036"/>
        <pc:sldMkLst>
          <pc:docMk/>
          <pc:sldMk cId="0" sldId="257"/>
        </pc:sldMkLst>
        <pc:picChg chg="add mod">
          <ac:chgData name="Phillip Fernandes" userId="458c9775-3a6f-4fa2-acaf-4b5de693243b" providerId="ADAL" clId="{F09C941D-74B8-4294-A0C4-ED4BA103661E}" dt="2023-08-21T15:32:56.923" v="5" actId="1036"/>
          <ac:picMkLst>
            <pc:docMk/>
            <pc:sldMk cId="0" sldId="257"/>
            <ac:picMk id="5" creationId="{BBEC862A-B860-3A79-9312-8803CBB97DAB}"/>
          </ac:picMkLst>
        </pc:picChg>
      </pc:sldChg>
      <pc:sldChg chg="addSp modSp del">
        <pc:chgData name="Phillip Fernandes" userId="458c9775-3a6f-4fa2-acaf-4b5de693243b" providerId="ADAL" clId="{F09C941D-74B8-4294-A0C4-ED4BA103661E}" dt="2023-08-21T15:34:54.804" v="20" actId="47"/>
        <pc:sldMkLst>
          <pc:docMk/>
          <pc:sldMk cId="0" sldId="258"/>
        </pc:sldMkLst>
        <pc:picChg chg="add mod">
          <ac:chgData name="Phillip Fernandes" userId="458c9775-3a6f-4fa2-acaf-4b5de693243b" providerId="ADAL" clId="{F09C941D-74B8-4294-A0C4-ED4BA103661E}" dt="2023-08-21T15:33:44.920" v="6"/>
          <ac:picMkLst>
            <pc:docMk/>
            <pc:sldMk cId="0" sldId="258"/>
            <ac:picMk id="2" creationId="{41AAB5FB-0F20-C9A4-BE6E-AC00A24A78BB}"/>
          </ac:picMkLst>
        </pc:picChg>
      </pc:sldChg>
      <pc:sldChg chg="addSp modSp del">
        <pc:chgData name="Phillip Fernandes" userId="458c9775-3a6f-4fa2-acaf-4b5de693243b" providerId="ADAL" clId="{F09C941D-74B8-4294-A0C4-ED4BA103661E}" dt="2023-08-21T15:34:54.804" v="20" actId="47"/>
        <pc:sldMkLst>
          <pc:docMk/>
          <pc:sldMk cId="0" sldId="259"/>
        </pc:sldMkLst>
        <pc:picChg chg="add mod">
          <ac:chgData name="Phillip Fernandes" userId="458c9775-3a6f-4fa2-acaf-4b5de693243b" providerId="ADAL" clId="{F09C941D-74B8-4294-A0C4-ED4BA103661E}" dt="2023-08-21T15:33:54.020" v="12" actId="1038"/>
          <ac:picMkLst>
            <pc:docMk/>
            <pc:sldMk cId="0" sldId="259"/>
            <ac:picMk id="2" creationId="{B84DE0BB-E500-D7A5-7D95-9E8A7824F43D}"/>
          </ac:picMkLst>
        </pc:picChg>
      </pc:sldChg>
      <pc:sldChg chg="addSp modSp del">
        <pc:chgData name="Phillip Fernandes" userId="458c9775-3a6f-4fa2-acaf-4b5de693243b" providerId="ADAL" clId="{F09C941D-74B8-4294-A0C4-ED4BA103661E}" dt="2023-08-21T15:34:54.804" v="20" actId="47"/>
        <pc:sldMkLst>
          <pc:docMk/>
          <pc:sldMk cId="0" sldId="260"/>
        </pc:sldMkLst>
        <pc:picChg chg="add mod">
          <ac:chgData name="Phillip Fernandes" userId="458c9775-3a6f-4fa2-acaf-4b5de693243b" providerId="ADAL" clId="{F09C941D-74B8-4294-A0C4-ED4BA103661E}" dt="2023-08-21T15:34:17.564" v="18" actId="1037"/>
          <ac:picMkLst>
            <pc:docMk/>
            <pc:sldMk cId="0" sldId="260"/>
            <ac:picMk id="2" creationId="{6FAA45E9-86E1-C668-E6E7-970C6C753F3F}"/>
          </ac:picMkLst>
        </pc:picChg>
      </pc:sldChg>
      <pc:sldChg chg="del">
        <pc:chgData name="Phillip Fernandes" userId="458c9775-3a6f-4fa2-acaf-4b5de693243b" providerId="ADAL" clId="{F09C941D-74B8-4294-A0C4-ED4BA103661E}" dt="2023-08-21T15:34:22.198" v="19" actId="47"/>
        <pc:sldMkLst>
          <pc:docMk/>
          <pc:sldMk cId="0" sldId="261"/>
        </pc:sldMkLst>
      </pc:sldChg>
      <pc:sldChg chg="del">
        <pc:chgData name="Phillip Fernandes" userId="458c9775-3a6f-4fa2-acaf-4b5de693243b" providerId="ADAL" clId="{F09C941D-74B8-4294-A0C4-ED4BA103661E}" dt="2023-08-21T15:34:22.198" v="19" actId="47"/>
        <pc:sldMkLst>
          <pc:docMk/>
          <pc:sldMk cId="0" sldId="2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2396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Page 1</a:t>
            </a:r>
          </a:p>
        </p:txBody>
      </p:sp>
      <p:pic>
        <p:nvPicPr>
          <p:cNvPr id="5" name="Picture 4" descr="A person looking at her phone&#10;&#10;Description automatically generated">
            <a:extLst>
              <a:ext uri="{FF2B5EF4-FFF2-40B4-BE49-F238E27FC236}">
                <a16:creationId xmlns:a16="http://schemas.microsoft.com/office/drawing/2014/main" id="{BBEC862A-B860-3A79-9312-8803CBB97D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087" y="711570"/>
            <a:ext cx="6617208" cy="555955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Phillip Fernandes</cp:lastModifiedBy>
  <cp:revision>4</cp:revision>
  <dcterms:created xsi:type="dcterms:W3CDTF">2016-09-04T11:54:55Z</dcterms:created>
  <dcterms:modified xsi:type="dcterms:W3CDTF">2023-08-21T15:34:55Z</dcterms:modified>
</cp:coreProperties>
</file>