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A8F49-09C8-4269-BC25-B044C85316AF}" v="4" dt="2023-08-25T13:16:49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Shelton-Agar" userId="cd98bf0d-82b9-42a5-97af-0f8c19c04aa9" providerId="ADAL" clId="{FACA8F49-09C8-4269-BC25-B044C85316AF}"/>
    <pc:docChg chg="modSld">
      <pc:chgData name="Alice Shelton-Agar" userId="cd98bf0d-82b9-42a5-97af-0f8c19c04aa9" providerId="ADAL" clId="{FACA8F49-09C8-4269-BC25-B044C85316AF}" dt="2023-08-25T13:16:49.911" v="3" actId="1036"/>
      <pc:docMkLst>
        <pc:docMk/>
      </pc:docMkLst>
      <pc:sldChg chg="addSp modSp">
        <pc:chgData name="Alice Shelton-Agar" userId="cd98bf0d-82b9-42a5-97af-0f8c19c04aa9" providerId="ADAL" clId="{FACA8F49-09C8-4269-BC25-B044C85316AF}" dt="2023-08-25T13:16:49.911" v="3" actId="1036"/>
        <pc:sldMkLst>
          <pc:docMk/>
          <pc:sldMk cId="0" sldId="257"/>
        </pc:sldMkLst>
        <pc:picChg chg="add mod">
          <ac:chgData name="Alice Shelton-Agar" userId="cd98bf0d-82b9-42a5-97af-0f8c19c04aa9" providerId="ADAL" clId="{FACA8F49-09C8-4269-BC25-B044C85316AF}" dt="2023-08-25T13:16:49.911" v="3" actId="1036"/>
          <ac:picMkLst>
            <pc:docMk/>
            <pc:sldMk cId="0" sldId="257"/>
            <ac:picMk id="2" creationId="{E2AB8959-E172-43F0-D71B-264CF81AF73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355A-9DD8-4816-BD73-7CADCDAE01C7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2586-BE4D-4D4B-9152-4A34219FF0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AB8959-E172-43F0-D71B-264CF81A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603263" y="72313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2023-08-25T13:16:54Z</dcterms:modified>
</cp:coreProperties>
</file>