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83EF459E-F3AC-4010-85B4-44BD85103996}"/>
    <pc:docChg chg="delSld">
      <pc:chgData name="Phillip Fernandes" userId="458c9775-3a6f-4fa2-acaf-4b5de693243b" providerId="ADAL" clId="{83EF459E-F3AC-4010-85B4-44BD85103996}" dt="2023-08-21T11:01:22.334" v="4" actId="47"/>
      <pc:docMkLst>
        <pc:docMk/>
      </pc:docMkLst>
      <pc:sldChg chg="del">
        <pc:chgData name="Phillip Fernandes" userId="458c9775-3a6f-4fa2-acaf-4b5de693243b" providerId="ADAL" clId="{83EF459E-F3AC-4010-85B4-44BD85103996}" dt="2023-08-21T11:01:17.946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83EF459E-F3AC-4010-85B4-44BD85103996}" dt="2023-08-21T11:01:18.879" v="1" actId="47"/>
        <pc:sldMkLst>
          <pc:docMk/>
          <pc:sldMk cId="0" sldId="259"/>
        </pc:sldMkLst>
      </pc:sldChg>
      <pc:sldChg chg="del">
        <pc:chgData name="Phillip Fernandes" userId="458c9775-3a6f-4fa2-acaf-4b5de693243b" providerId="ADAL" clId="{83EF459E-F3AC-4010-85B4-44BD85103996}" dt="2023-08-21T11:01:20.072" v="2" actId="47"/>
        <pc:sldMkLst>
          <pc:docMk/>
          <pc:sldMk cId="0" sldId="260"/>
        </pc:sldMkLst>
      </pc:sldChg>
      <pc:sldChg chg="del">
        <pc:chgData name="Phillip Fernandes" userId="458c9775-3a6f-4fa2-acaf-4b5de693243b" providerId="ADAL" clId="{83EF459E-F3AC-4010-85B4-44BD85103996}" dt="2023-08-21T11:01:20.869" v="3" actId="47"/>
        <pc:sldMkLst>
          <pc:docMk/>
          <pc:sldMk cId="0" sldId="261"/>
        </pc:sldMkLst>
      </pc:sldChg>
      <pc:sldChg chg="del">
        <pc:chgData name="Phillip Fernandes" userId="458c9775-3a6f-4fa2-acaf-4b5de693243b" providerId="ADAL" clId="{83EF459E-F3AC-4010-85B4-44BD85103996}" dt="2023-08-21T11:01:22.334" v="4" actId="47"/>
        <pc:sldMkLst>
          <pc:docMk/>
          <pc:sldMk cId="0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E94B1-308B-4626-92C5-0BBC7BB144C8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5824F-EABF-4460-AFD6-0DA3C19D4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765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862B53A-6C1C-0686-9702-9608AAAE2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5" r="18635"/>
          <a:stretch/>
        </p:blipFill>
        <p:spPr bwMode="auto">
          <a:xfrm>
            <a:off x="526318" y="719773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5</cp:revision>
  <dcterms:created xsi:type="dcterms:W3CDTF">2016-09-04T11:54:55Z</dcterms:created>
  <dcterms:modified xsi:type="dcterms:W3CDTF">2023-08-21T11:01:22Z</dcterms:modified>
</cp:coreProperties>
</file>