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22F8F-E6C6-4CE5-8F26-7B0F9F553112}" v="33" dt="2023-08-21T12:59:18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E5D2D788-C964-4705-8BC7-C5587B541BB1}"/>
    <pc:docChg chg="delSld">
      <pc:chgData name="Phillip Fernandes" userId="458c9775-3a6f-4fa2-acaf-4b5de693243b" providerId="ADAL" clId="{E5D2D788-C964-4705-8BC7-C5587B541BB1}" dt="2023-08-21T12:56:57.795" v="0" actId="47"/>
      <pc:docMkLst>
        <pc:docMk/>
      </pc:docMkLst>
      <pc:sldChg chg="del">
        <pc:chgData name="Phillip Fernandes" userId="458c9775-3a6f-4fa2-acaf-4b5de693243b" providerId="ADAL" clId="{E5D2D788-C964-4705-8BC7-C5587B541BB1}" dt="2023-08-21T12:56:57.795" v="0" actId="47"/>
        <pc:sldMkLst>
          <pc:docMk/>
          <pc:sldMk cId="7630729" sldId="256"/>
        </pc:sldMkLst>
      </pc:sldChg>
    </pc:docChg>
  </pc:docChgLst>
  <pc:docChgLst>
    <pc:chgData name="Phillip Fernandes" userId="458c9775-3a6f-4fa2-acaf-4b5de693243b" providerId="ADAL" clId="{AC522F8F-E6C6-4CE5-8F26-7B0F9F553112}"/>
    <pc:docChg chg="modSld">
      <pc:chgData name="Phillip Fernandes" userId="458c9775-3a6f-4fa2-acaf-4b5de693243b" providerId="ADAL" clId="{AC522F8F-E6C6-4CE5-8F26-7B0F9F553112}" dt="2023-08-21T12:59:18.801" v="37" actId="1037"/>
      <pc:docMkLst>
        <pc:docMk/>
      </pc:docMkLst>
      <pc:sldChg chg="addSp delSp modSp mod">
        <pc:chgData name="Phillip Fernandes" userId="458c9775-3a6f-4fa2-acaf-4b5de693243b" providerId="ADAL" clId="{AC522F8F-E6C6-4CE5-8F26-7B0F9F553112}" dt="2023-08-21T12:58:22.733" v="13" actId="1035"/>
        <pc:sldMkLst>
          <pc:docMk/>
          <pc:sldMk cId="0" sldId="257"/>
        </pc:sldMkLst>
        <pc:picChg chg="add del mod">
          <ac:chgData name="Phillip Fernandes" userId="458c9775-3a6f-4fa2-acaf-4b5de693243b" providerId="ADAL" clId="{AC522F8F-E6C6-4CE5-8F26-7B0F9F553112}" dt="2023-08-21T12:58:14.547" v="7" actId="478"/>
          <ac:picMkLst>
            <pc:docMk/>
            <pc:sldMk cId="0" sldId="257"/>
            <ac:picMk id="2" creationId="{7317506F-0ED0-1BB1-0D51-370DE71A24FB}"/>
          </ac:picMkLst>
        </pc:picChg>
        <pc:picChg chg="add mod">
          <ac:chgData name="Phillip Fernandes" userId="458c9775-3a6f-4fa2-acaf-4b5de693243b" providerId="ADAL" clId="{AC522F8F-E6C6-4CE5-8F26-7B0F9F553112}" dt="2023-08-21T12:58:22.733" v="13" actId="1035"/>
          <ac:picMkLst>
            <pc:docMk/>
            <pc:sldMk cId="0" sldId="257"/>
            <ac:picMk id="6" creationId="{C3D00B38-1580-DCD2-E473-40E24152E70B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25.042" v="14"/>
        <pc:sldMkLst>
          <pc:docMk/>
          <pc:sldMk cId="0" sldId="258"/>
        </pc:sldMkLst>
        <pc:picChg chg="add mod">
          <ac:chgData name="Phillip Fernandes" userId="458c9775-3a6f-4fa2-acaf-4b5de693243b" providerId="ADAL" clId="{AC522F8F-E6C6-4CE5-8F26-7B0F9F553112}" dt="2023-08-21T12:58:25.042" v="14"/>
          <ac:picMkLst>
            <pc:docMk/>
            <pc:sldMk cId="0" sldId="258"/>
            <ac:picMk id="2" creationId="{6DCD4299-682F-720F-6A15-EDA322B6E56A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38.857" v="19" actId="1035"/>
        <pc:sldMkLst>
          <pc:docMk/>
          <pc:sldMk cId="0" sldId="259"/>
        </pc:sldMkLst>
        <pc:picChg chg="add mod">
          <ac:chgData name="Phillip Fernandes" userId="458c9775-3a6f-4fa2-acaf-4b5de693243b" providerId="ADAL" clId="{AC522F8F-E6C6-4CE5-8F26-7B0F9F553112}" dt="2023-08-21T12:58:38.857" v="19" actId="1035"/>
          <ac:picMkLst>
            <pc:docMk/>
            <pc:sldMk cId="0" sldId="259"/>
            <ac:picMk id="2" creationId="{95B48320-0208-9E91-E2E7-9553FC743B83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8:50.922" v="25" actId="1035"/>
        <pc:sldMkLst>
          <pc:docMk/>
          <pc:sldMk cId="0" sldId="260"/>
        </pc:sldMkLst>
        <pc:picChg chg="add mod">
          <ac:chgData name="Phillip Fernandes" userId="458c9775-3a6f-4fa2-acaf-4b5de693243b" providerId="ADAL" clId="{AC522F8F-E6C6-4CE5-8F26-7B0F9F553112}" dt="2023-08-21T12:58:50.922" v="25" actId="1035"/>
          <ac:picMkLst>
            <pc:docMk/>
            <pc:sldMk cId="0" sldId="260"/>
            <ac:picMk id="2" creationId="{2E389EA0-6520-415E-70DC-690794DC051B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9:01.984" v="29" actId="1035"/>
        <pc:sldMkLst>
          <pc:docMk/>
          <pc:sldMk cId="0" sldId="261"/>
        </pc:sldMkLst>
        <pc:picChg chg="add mod">
          <ac:chgData name="Phillip Fernandes" userId="458c9775-3a6f-4fa2-acaf-4b5de693243b" providerId="ADAL" clId="{AC522F8F-E6C6-4CE5-8F26-7B0F9F553112}" dt="2023-08-21T12:59:01.984" v="29" actId="1035"/>
          <ac:picMkLst>
            <pc:docMk/>
            <pc:sldMk cId="0" sldId="261"/>
            <ac:picMk id="2" creationId="{1938BCA2-CC23-A762-9A5C-BB266D0B34AC}"/>
          </ac:picMkLst>
        </pc:picChg>
      </pc:sldChg>
      <pc:sldChg chg="addSp modSp">
        <pc:chgData name="Phillip Fernandes" userId="458c9775-3a6f-4fa2-acaf-4b5de693243b" providerId="ADAL" clId="{AC522F8F-E6C6-4CE5-8F26-7B0F9F553112}" dt="2023-08-21T12:59:18.801" v="37" actId="1037"/>
        <pc:sldMkLst>
          <pc:docMk/>
          <pc:sldMk cId="0" sldId="262"/>
        </pc:sldMkLst>
        <pc:picChg chg="add mod">
          <ac:chgData name="Phillip Fernandes" userId="458c9775-3a6f-4fa2-acaf-4b5de693243b" providerId="ADAL" clId="{AC522F8F-E6C6-4CE5-8F26-7B0F9F553112}" dt="2023-08-21T12:59:18.801" v="37" actId="1037"/>
          <ac:picMkLst>
            <pc:docMk/>
            <pc:sldMk cId="0" sldId="262"/>
            <ac:picMk id="2" creationId="{5DC53B24-DB30-1931-A001-F3C651B11BD4}"/>
          </ac:picMkLst>
        </pc:picChg>
      </pc:sldChg>
    </pc:docChg>
  </pc:docChgLst>
  <pc:docChgLst>
    <pc:chgData name="Phillip Fernandes" userId="458c9775-3a6f-4fa2-acaf-4b5de693243b" providerId="ADAL" clId="{F8B4BE8C-117D-4468-B406-917A34FBB9DB}"/>
    <pc:docChg chg="delSld">
      <pc:chgData name="Phillip Fernandes" userId="458c9775-3a6f-4fa2-acaf-4b5de693243b" providerId="ADAL" clId="{F8B4BE8C-117D-4468-B406-917A34FBB9DB}" dt="2023-08-21T13:19:42.597" v="1" actId="47"/>
      <pc:docMkLst>
        <pc:docMk/>
      </pc:docMkLst>
      <pc:sldChg chg="del">
        <pc:chgData name="Phillip Fernandes" userId="458c9775-3a6f-4fa2-acaf-4b5de693243b" providerId="ADAL" clId="{F8B4BE8C-117D-4468-B406-917A34FBB9DB}" dt="2023-08-21T13:19:39.325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F8B4BE8C-117D-4468-B406-917A34FBB9DB}" dt="2023-08-21T13:19:42.597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F8B4BE8C-117D-4468-B406-917A34FBB9DB}" dt="2023-08-21T13:19:42.597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F8B4BE8C-117D-4468-B406-917A34FBB9DB}" dt="2023-08-21T13:19:42.597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F8B4BE8C-117D-4468-B406-917A34FBB9DB}" dt="2023-08-21T13:19:42.597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8F1A-2C24-4F64-9224-6D59FA611E80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3C5A-3B12-47B6-802D-7361D2ABC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4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6" name="Picture 5" descr="A group of cars on a road">
            <a:extLst>
              <a:ext uri="{FF2B5EF4-FFF2-40B4-BE49-F238E27FC236}">
                <a16:creationId xmlns:a16="http://schemas.microsoft.com/office/drawing/2014/main" id="{F3630246-46F8-815A-FE24-A629D78114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22" b="17586"/>
          <a:stretch/>
        </p:blipFill>
        <p:spPr>
          <a:xfrm>
            <a:off x="576470" y="681205"/>
            <a:ext cx="6751700" cy="56515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2024-02-05T12:54:02Z</dcterms:modified>
</cp:coreProperties>
</file>