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60" d="100"/>
          <a:sy n="60" d="100"/>
        </p:scale>
        <p:origin x="16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79C5A-4CFF-4044-A003-4C2F850A635F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137B7-DE16-437B-9873-EA05770F3A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6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Page 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FAE1512-A47F-2070-B7FA-84932A426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1" r="20041"/>
          <a:stretch/>
        </p:blipFill>
        <p:spPr bwMode="auto">
          <a:xfrm>
            <a:off x="592630" y="723131"/>
            <a:ext cx="6726272" cy="5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62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Alice Shelton-Agar</cp:lastModifiedBy>
  <cp:revision>5</cp:revision>
  <dcterms:created xsi:type="dcterms:W3CDTF">2016-09-04T11:54:55Z</dcterms:created>
  <dcterms:modified xsi:type="dcterms:W3CDTF">2023-08-25T15:52:14Z</dcterms:modified>
</cp:coreProperties>
</file>