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85E2-56F5-40FD-AB58-E2BC70E7B00F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AC00-4098-453B-B1D7-1DCF694B9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599B3-8D79-B7E4-7B00-27774FF2DD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6" r="42597" b="7946"/>
          <a:stretch/>
        </p:blipFill>
        <p:spPr>
          <a:xfrm>
            <a:off x="622843" y="705947"/>
            <a:ext cx="6789325" cy="5611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2024-02-02T15:10:39Z</dcterms:modified>
</cp:coreProperties>
</file>