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05B1B-58E9-42FA-8098-1533075419B6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B4184-CEA2-40C4-927F-AFDE0D39D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1202B1C-0664-4FCD-082E-A551054D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624528" y="70186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2023-08-29T11:36:51Z</dcterms:modified>
</cp:coreProperties>
</file>