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FA4E8-D93C-4B46-A114-E6764162E889}" v="5" dt="2023-08-23T13:43:1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8E207-275D-4D70-A0E9-985D01B6839B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DA333-066B-42AB-8F0B-E78E1E0D08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9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0D38E-7354-9637-370E-E72E4433BC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388"/>
          <a:stretch/>
        </p:blipFill>
        <p:spPr>
          <a:xfrm>
            <a:off x="551659" y="691379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2024-02-02T17:14:17Z</dcterms:modified>
</cp:coreProperties>
</file>