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0" d="100"/>
          <a:sy n="60" d="100"/>
        </p:scale>
        <p:origin x="1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4EF33-5372-47F1-8EB3-7FE74C05CB89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48760-8B11-4232-AD03-2E635553D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746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0897255-7FD7-D4D7-C468-A9DAB9A74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8" r="10138"/>
          <a:stretch/>
        </p:blipFill>
        <p:spPr bwMode="auto">
          <a:xfrm>
            <a:off x="613896" y="706668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2023-08-25T14:55:59Z</dcterms:modified>
</cp:coreProperties>
</file>