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94551-B03B-4392-A7DA-30E63D4B57B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78244-9F73-4F4A-B8E5-41EC1C832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2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2F56EF-20A7-6958-3BE7-946BE4DA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592631" y="70186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2023-08-25T16:21:10Z</dcterms:modified>
</cp:coreProperties>
</file>