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97D87-2F70-4D54-B915-FBD868B25726}" v="15" dt="2023-08-21T12:28:32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B9FE3B07-1C2E-4EF5-B369-ADE45137B54A}"/>
    <pc:docChg chg="delSld">
      <pc:chgData name="Phillip Fernandes" userId="458c9775-3a6f-4fa2-acaf-4b5de693243b" providerId="ADAL" clId="{B9FE3B07-1C2E-4EF5-B369-ADE45137B54A}" dt="2023-08-21T12:32:22.352" v="1" actId="47"/>
      <pc:docMkLst>
        <pc:docMk/>
      </pc:docMkLst>
      <pc:sldChg chg="del">
        <pc:chgData name="Phillip Fernandes" userId="458c9775-3a6f-4fa2-acaf-4b5de693243b" providerId="ADAL" clId="{B9FE3B07-1C2E-4EF5-B369-ADE45137B54A}" dt="2023-08-21T12:32:19.646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B9FE3B07-1C2E-4EF5-B369-ADE45137B54A}" dt="2023-08-21T12:32:22.352" v="1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B9FE3B07-1C2E-4EF5-B369-ADE45137B54A}" dt="2023-08-21T12:32:22.352" v="1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B9FE3B07-1C2E-4EF5-B369-ADE45137B54A}" dt="2023-08-21T12:32:22.352" v="1" actId="47"/>
        <pc:sldMkLst>
          <pc:docMk/>
          <pc:sldMk cId="0" sldId="261"/>
        </pc:sldMkLst>
      </pc:sldChg>
      <pc:sldChg chg="del">
        <pc:chgData name="Phillip Fernandes" userId="458c9775-3a6f-4fa2-acaf-4b5de693243b" providerId="ADAL" clId="{B9FE3B07-1C2E-4EF5-B369-ADE45137B54A}" dt="2023-08-21T12:32:22.352" v="1" actId="47"/>
        <pc:sldMkLst>
          <pc:docMk/>
          <pc:sldMk cId="0" sldId="262"/>
        </pc:sldMkLst>
      </pc:sldChg>
    </pc:docChg>
  </pc:docChgLst>
  <pc:docChgLst>
    <pc:chgData name="Phillip Fernandes" userId="458c9775-3a6f-4fa2-acaf-4b5de693243b" providerId="ADAL" clId="{17697D87-2F70-4D54-B915-FBD868B25726}"/>
    <pc:docChg chg="delSld modSld">
      <pc:chgData name="Phillip Fernandes" userId="458c9775-3a6f-4fa2-acaf-4b5de693243b" providerId="ADAL" clId="{17697D87-2F70-4D54-B915-FBD868B25726}" dt="2023-08-21T12:28:32.047" v="20"/>
      <pc:docMkLst>
        <pc:docMk/>
      </pc:docMkLst>
      <pc:sldChg chg="del">
        <pc:chgData name="Phillip Fernandes" userId="458c9775-3a6f-4fa2-acaf-4b5de693243b" providerId="ADAL" clId="{17697D87-2F70-4D54-B915-FBD868B25726}" dt="2023-08-21T12:26:55.053" v="0" actId="47"/>
        <pc:sldMkLst>
          <pc:docMk/>
          <pc:sldMk cId="7630729" sldId="256"/>
        </pc:sldMkLst>
      </pc:sldChg>
      <pc:sldChg chg="addSp modSp">
        <pc:chgData name="Phillip Fernandes" userId="458c9775-3a6f-4fa2-acaf-4b5de693243b" providerId="ADAL" clId="{17697D87-2F70-4D54-B915-FBD868B25726}" dt="2023-08-21T12:27:11.165" v="5" actId="1038"/>
        <pc:sldMkLst>
          <pc:docMk/>
          <pc:sldMk cId="0" sldId="257"/>
        </pc:sldMkLst>
        <pc:picChg chg="add mod">
          <ac:chgData name="Phillip Fernandes" userId="458c9775-3a6f-4fa2-acaf-4b5de693243b" providerId="ADAL" clId="{17697D87-2F70-4D54-B915-FBD868B25726}" dt="2023-08-21T12:27:11.165" v="5" actId="1038"/>
          <ac:picMkLst>
            <pc:docMk/>
            <pc:sldMk cId="0" sldId="257"/>
            <ac:picMk id="2" creationId="{0135AF53-E70D-B42A-1AA8-D3EBBBFB68C6}"/>
          </ac:picMkLst>
        </pc:picChg>
      </pc:sldChg>
      <pc:sldChg chg="addSp modSp">
        <pc:chgData name="Phillip Fernandes" userId="458c9775-3a6f-4fa2-acaf-4b5de693243b" providerId="ADAL" clId="{17697D87-2F70-4D54-B915-FBD868B25726}" dt="2023-08-21T12:27:36.840" v="9" actId="1036"/>
        <pc:sldMkLst>
          <pc:docMk/>
          <pc:sldMk cId="0" sldId="258"/>
        </pc:sldMkLst>
        <pc:picChg chg="add mod">
          <ac:chgData name="Phillip Fernandes" userId="458c9775-3a6f-4fa2-acaf-4b5de693243b" providerId="ADAL" clId="{17697D87-2F70-4D54-B915-FBD868B25726}" dt="2023-08-21T12:27:36.840" v="9" actId="1036"/>
          <ac:picMkLst>
            <pc:docMk/>
            <pc:sldMk cId="0" sldId="258"/>
            <ac:picMk id="2" creationId="{B2F0AB0C-CF17-2EF1-A8C9-D313AA0B8510}"/>
          </ac:picMkLst>
        </pc:picChg>
      </pc:sldChg>
      <pc:sldChg chg="addSp modSp">
        <pc:chgData name="Phillip Fernandes" userId="458c9775-3a6f-4fa2-acaf-4b5de693243b" providerId="ADAL" clId="{17697D87-2F70-4D54-B915-FBD868B25726}" dt="2023-08-21T12:27:47.606" v="13" actId="1035"/>
        <pc:sldMkLst>
          <pc:docMk/>
          <pc:sldMk cId="0" sldId="259"/>
        </pc:sldMkLst>
        <pc:picChg chg="add mod">
          <ac:chgData name="Phillip Fernandes" userId="458c9775-3a6f-4fa2-acaf-4b5de693243b" providerId="ADAL" clId="{17697D87-2F70-4D54-B915-FBD868B25726}" dt="2023-08-21T12:27:47.606" v="13" actId="1035"/>
          <ac:picMkLst>
            <pc:docMk/>
            <pc:sldMk cId="0" sldId="259"/>
            <ac:picMk id="2" creationId="{7F7A1E5E-E9C7-27F7-0234-3498182546E5}"/>
          </ac:picMkLst>
        </pc:picChg>
      </pc:sldChg>
      <pc:sldChg chg="addSp modSp mod">
        <pc:chgData name="Phillip Fernandes" userId="458c9775-3a6f-4fa2-acaf-4b5de693243b" providerId="ADAL" clId="{17697D87-2F70-4D54-B915-FBD868B25726}" dt="2023-08-21T12:28:19.199" v="19" actId="1036"/>
        <pc:sldMkLst>
          <pc:docMk/>
          <pc:sldMk cId="0" sldId="260"/>
        </pc:sldMkLst>
        <pc:picChg chg="add mod">
          <ac:chgData name="Phillip Fernandes" userId="458c9775-3a6f-4fa2-acaf-4b5de693243b" providerId="ADAL" clId="{17697D87-2F70-4D54-B915-FBD868B25726}" dt="2023-08-21T12:28:19.199" v="19" actId="1036"/>
          <ac:picMkLst>
            <pc:docMk/>
            <pc:sldMk cId="0" sldId="260"/>
            <ac:picMk id="5" creationId="{8B71A8D3-617C-6E98-292F-F2DBB042CFF7}"/>
          </ac:picMkLst>
        </pc:picChg>
      </pc:sldChg>
      <pc:sldChg chg="addSp modSp">
        <pc:chgData name="Phillip Fernandes" userId="458c9775-3a6f-4fa2-acaf-4b5de693243b" providerId="ADAL" clId="{17697D87-2F70-4D54-B915-FBD868B25726}" dt="2023-08-21T12:28:32.047" v="20"/>
        <pc:sldMkLst>
          <pc:docMk/>
          <pc:sldMk cId="0" sldId="261"/>
        </pc:sldMkLst>
        <pc:picChg chg="add mod">
          <ac:chgData name="Phillip Fernandes" userId="458c9775-3a6f-4fa2-acaf-4b5de693243b" providerId="ADAL" clId="{17697D87-2F70-4D54-B915-FBD868B25726}" dt="2023-08-21T12:28:32.047" v="20"/>
          <ac:picMkLst>
            <pc:docMk/>
            <pc:sldMk cId="0" sldId="261"/>
            <ac:picMk id="2" creationId="{EA0D00A3-F97D-9869-2F4F-5AECE8604E5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E9F82-C796-46C3-9C24-85E4A976FF24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177F6-2812-4557-B867-05A977BD9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35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2F0AB0C-CF17-2EF1-A8C9-D313AA0B8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1" r="16301"/>
          <a:stretch/>
        </p:blipFill>
        <p:spPr bwMode="auto">
          <a:xfrm>
            <a:off x="626945" y="664114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2023-08-21T12:32:26Z</dcterms:modified>
</cp:coreProperties>
</file>