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101" d="100"/>
          <a:sy n="101" d="100"/>
        </p:scale>
        <p:origin x="2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1FF8-6544-4D51-9AC2-5414F96A5A5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5AA8-F8D0-48C8-BA59-E17A5F6F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9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ECA758-4CE9-F618-A9F2-F1830B43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8562"/>
          <a:stretch/>
        </p:blipFill>
        <p:spPr bwMode="auto">
          <a:xfrm>
            <a:off x="597504" y="71626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2023-08-24T11:13:31Z</dcterms:modified>
</cp:coreProperties>
</file>