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257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3C910"/>
    <a:srgbClr val="D9D9D9"/>
    <a:srgbClr val="D3D3D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580" autoAdjust="0"/>
    <p:restoredTop sz="86410" autoAdjust="0"/>
  </p:normalViewPr>
  <p:slideViewPr>
    <p:cSldViewPr snapToGrid="0" snapToObjects="1">
      <p:cViewPr varScale="1">
        <p:scale>
          <a:sx n="60" d="100"/>
          <a:sy n="60" d="100"/>
        </p:scale>
        <p:origin x="160" y="48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B5A7852-7022-44FF-8265-ACEDA4776477}" type="datetimeFigureOut">
              <a:rPr lang="en-GB" smtClean="0"/>
              <a:t>25/08/2023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D610422-2C45-4E12-8459-4F890C8DF12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20071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ext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b="1" dirty="0"/>
              <a:t>textbox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map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textbox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textbox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textbox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card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card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textbox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textbox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card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card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card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8/25/2023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76896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8/25/2023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32142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8/25/2023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26409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8/25/2023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4985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8/25/2023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68814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8/25/2023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43315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8/25/2023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56924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8/25/2023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09139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8/25/2023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81811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8/25/2023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33904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8/25/2023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48075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7ED9C8-F09A-4D9E-BEC0-4725162E21FF}" type="datetimeFigureOut">
              <a:rPr lang="en-US" smtClean="0"/>
              <a:t>8/25/2023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7D807A-D3EC-4DEA-86E2-120E4093F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36910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app.powerbi.com/groups/me/reports/2c3983cc-6aab-400c-81cf-efda077df934/?pbi_source=PowerPoint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" title="This slide contains the following visuals: textbox ,map ,textbox ,textbox ,textbox ,card ,card ,textbox ,textbox ,card ,card ,card. Please refer to the notes on this slide for details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200" y="0"/>
            <a:ext cx="12020550" cy="6858000"/>
          </a:xfrm>
          <a:prstGeom prst="rect">
            <a:avLst/>
          </a:prstGeom>
          <a:noFill/>
        </p:spPr>
      </p:pic>
      <p:sp>
        <p:nvSpPr>
          <p:cNvPr id="4" name="Title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Duplicate of Page 1</a:t>
            </a:r>
          </a:p>
        </p:txBody>
      </p:sp>
      <p:pic>
        <p:nvPicPr>
          <p:cNvPr id="2" name="Picture 2">
            <a:extLst>
              <a:ext uri="{FF2B5EF4-FFF2-40B4-BE49-F238E27FC236}">
                <a16:creationId xmlns:a16="http://schemas.microsoft.com/office/drawing/2014/main" id="{5CA00026-1936-ADC9-EA70-3547D64E0AB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994" t="24" r="22088" b="-24"/>
          <a:stretch/>
        </p:blipFill>
        <p:spPr bwMode="auto">
          <a:xfrm>
            <a:off x="613895" y="701865"/>
            <a:ext cx="6726272" cy="5612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</TotalTime>
  <Words>64</Words>
  <Application>Microsoft Office PowerPoint</Application>
  <PresentationFormat>Widescreen</PresentationFormat>
  <Paragraphs>36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Custom Design</vt:lpstr>
      <vt:lpstr>Duplicate of Page 1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Power BI</dc:creator>
  <cp:lastModifiedBy>Alice Shelton-Agar</cp:lastModifiedBy>
  <cp:revision>5</cp:revision>
  <dcterms:created xsi:type="dcterms:W3CDTF">2016-09-04T11:54:55Z</dcterms:created>
  <dcterms:modified xsi:type="dcterms:W3CDTF">2023-08-25T12:53:58Z</dcterms:modified>
</cp:coreProperties>
</file>