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25D26-FEF8-4F7A-8643-D337359B3E80}" v="7" dt="2023-08-21T11:04:5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DB325D26-FEF8-4F7A-8643-D337359B3E80}"/>
    <pc:docChg chg="delSld modSld">
      <pc:chgData name="Phillip Fernandes" userId="458c9775-3a6f-4fa2-acaf-4b5de693243b" providerId="ADAL" clId="{DB325D26-FEF8-4F7A-8643-D337359B3E80}" dt="2023-08-21T11:04:55.325" v="11" actId="1036"/>
      <pc:docMkLst>
        <pc:docMk/>
      </pc:docMkLst>
      <pc:sldChg chg="del">
        <pc:chgData name="Phillip Fernandes" userId="458c9775-3a6f-4fa2-acaf-4b5de693243b" providerId="ADAL" clId="{DB325D26-FEF8-4F7A-8643-D337359B3E80}" dt="2023-08-21T11:02:52.67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DB325D26-FEF8-4F7A-8643-D337359B3E80}" dt="2023-08-21T11:02:53.190" v="1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DB325D26-FEF8-4F7A-8643-D337359B3E80}" dt="2023-08-21T11:02:56.980" v="2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DB325D26-FEF8-4F7A-8643-D337359B3E80}" dt="2023-08-21T11:02:58.042" v="3" actId="47"/>
        <pc:sldMkLst>
          <pc:docMk/>
          <pc:sldMk cId="0" sldId="260"/>
        </pc:sldMkLst>
      </pc:sldChg>
      <pc:sldChg chg="modSp">
        <pc:chgData name="Phillip Fernandes" userId="458c9775-3a6f-4fa2-acaf-4b5de693243b" providerId="ADAL" clId="{DB325D26-FEF8-4F7A-8643-D337359B3E80}" dt="2023-08-21T11:04:55.325" v="11" actId="1036"/>
        <pc:sldMkLst>
          <pc:docMk/>
          <pc:sldMk cId="0" sldId="261"/>
        </pc:sldMkLst>
        <pc:picChg chg="mod">
          <ac:chgData name="Phillip Fernandes" userId="458c9775-3a6f-4fa2-acaf-4b5de693243b" providerId="ADAL" clId="{DB325D26-FEF8-4F7A-8643-D337359B3E80}" dt="2023-08-21T11:04:55.325" v="11" actId="1036"/>
          <ac:picMkLst>
            <pc:docMk/>
            <pc:sldMk cId="0" sldId="261"/>
            <ac:picMk id="2" creationId="{30799F03-7D60-6722-F84B-0EA5B146F8AA}"/>
          </ac:picMkLst>
        </pc:picChg>
      </pc:sldChg>
      <pc:sldChg chg="del">
        <pc:chgData name="Phillip Fernandes" userId="458c9775-3a6f-4fa2-acaf-4b5de693243b" providerId="ADAL" clId="{DB325D26-FEF8-4F7A-8643-D337359B3E80}" dt="2023-08-21T11:03:10.368" v="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94B1-308B-4626-92C5-0BBC7BB144C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824F-EABF-4460-AFD6-0DA3C19D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799F03-7D60-6722-F84B-0EA5B146F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226" r="36759" b="-226"/>
          <a:stretch/>
        </p:blipFill>
        <p:spPr bwMode="auto">
          <a:xfrm>
            <a:off x="533741" y="717469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2023-08-21T11:04:55Z</dcterms:modified>
</cp:coreProperties>
</file>