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0FB54521-A5C4-4B97-B660-D1268CB96135}"/>
    <pc:docChg chg="delSld">
      <pc:chgData name="Phillip Fernandes" userId="458c9775-3a6f-4fa2-acaf-4b5de693243b" providerId="ADAL" clId="{0FB54521-A5C4-4B97-B660-D1268CB96135}" dt="2023-08-21T15:47:16.179" v="1" actId="47"/>
      <pc:docMkLst>
        <pc:docMk/>
      </pc:docMkLst>
      <pc:sldChg chg="del">
        <pc:chgData name="Phillip Fernandes" userId="458c9775-3a6f-4fa2-acaf-4b5de693243b" providerId="ADAL" clId="{0FB54521-A5C4-4B97-B660-D1268CB96135}" dt="2023-08-21T15:47:13.409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0FB54521-A5C4-4B97-B660-D1268CB96135}" dt="2023-08-21T15:47:16.179" v="1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0FB54521-A5C4-4B97-B660-D1268CB96135}" dt="2023-08-21T15:47:16.179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0FB54521-A5C4-4B97-B660-D1268CB96135}" dt="2023-08-21T15:47:16.179" v="1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0FB54521-A5C4-4B97-B660-D1268CB96135}" dt="2023-08-21T15:47:16.179" v="1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91144-50E0-46EB-ACE2-093D7EE68D97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C9F16-94F3-4818-A872-3C0559E7C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6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8FE98ED-CEF8-B467-17E4-4305EAE66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0" t="-2346" r="302" b="-25"/>
          <a:stretch/>
        </p:blipFill>
        <p:spPr bwMode="auto">
          <a:xfrm>
            <a:off x="552220" y="583659"/>
            <a:ext cx="6726272" cy="57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6</cp:revision>
  <dcterms:created xsi:type="dcterms:W3CDTF">2016-09-04T11:54:55Z</dcterms:created>
  <dcterms:modified xsi:type="dcterms:W3CDTF">2024-02-05T12:06:25Z</dcterms:modified>
</cp:coreProperties>
</file>