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C92511-C6AD-47E6-AC2B-FDB62C7563CB}" v="72" dt="2023-08-22T13:57:11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>
        <p:scale>
          <a:sx n="80" d="100"/>
          <a:sy n="80" d="100"/>
        </p:scale>
        <p:origin x="1044" y="4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79E97718-7E05-4F10-8D04-2BFAB289E301}"/>
    <pc:docChg chg="delSld">
      <pc:chgData name="Phillip Fernandes" userId="458c9775-3a6f-4fa2-acaf-4b5de693243b" providerId="ADAL" clId="{79E97718-7E05-4F10-8D04-2BFAB289E301}" dt="2023-08-22T14:00:33.624" v="1" actId="47"/>
      <pc:docMkLst>
        <pc:docMk/>
      </pc:docMkLst>
      <pc:sldChg chg="del">
        <pc:chgData name="Phillip Fernandes" userId="458c9775-3a6f-4fa2-acaf-4b5de693243b" providerId="ADAL" clId="{79E97718-7E05-4F10-8D04-2BFAB289E301}" dt="2023-08-22T14:00:30.767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79E97718-7E05-4F10-8D04-2BFAB289E301}" dt="2023-08-22T14:00:33.624" v="1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79E97718-7E05-4F10-8D04-2BFAB289E301}" dt="2023-08-22T14:00:33.624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79E97718-7E05-4F10-8D04-2BFAB289E301}" dt="2023-08-22T14:00:33.624" v="1" actId="47"/>
        <pc:sldMkLst>
          <pc:docMk/>
          <pc:sldMk cId="0" sldId="261"/>
        </pc:sldMkLst>
      </pc:sldChg>
    </pc:docChg>
  </pc:docChgLst>
  <pc:docChgLst>
    <pc:chgData name="Phillip Fernandes" userId="458c9775-3a6f-4fa2-acaf-4b5de693243b" providerId="ADAL" clId="{C0C92511-C6AD-47E6-AC2B-FDB62C7563CB}"/>
    <pc:docChg chg="undo custSel delSld modSld">
      <pc:chgData name="Phillip Fernandes" userId="458c9775-3a6f-4fa2-acaf-4b5de693243b" providerId="ADAL" clId="{C0C92511-C6AD-47E6-AC2B-FDB62C7563CB}" dt="2023-08-22T13:57:22.526" v="83" actId="1036"/>
      <pc:docMkLst>
        <pc:docMk/>
      </pc:docMkLst>
      <pc:sldChg chg="del">
        <pc:chgData name="Phillip Fernandes" userId="458c9775-3a6f-4fa2-acaf-4b5de693243b" providerId="ADAL" clId="{C0C92511-C6AD-47E6-AC2B-FDB62C7563CB}" dt="2023-08-22T13:55:49.222" v="66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C0C92511-C6AD-47E6-AC2B-FDB62C7563CB}" dt="2023-08-22T13:55:08.257" v="3" actId="1038"/>
        <pc:sldMkLst>
          <pc:docMk/>
          <pc:sldMk cId="0" sldId="257"/>
        </pc:sldMkLst>
        <pc:picChg chg="add mod">
          <ac:chgData name="Phillip Fernandes" userId="458c9775-3a6f-4fa2-acaf-4b5de693243b" providerId="ADAL" clId="{C0C92511-C6AD-47E6-AC2B-FDB62C7563CB}" dt="2023-08-22T13:55:08.257" v="3" actId="1038"/>
          <ac:picMkLst>
            <pc:docMk/>
            <pc:sldMk cId="0" sldId="257"/>
            <ac:picMk id="2" creationId="{1DE531D9-662A-478A-B1FE-5D57715F1C9E}"/>
          </ac:picMkLst>
        </pc:picChg>
      </pc:sldChg>
      <pc:sldChg chg="addSp modSp">
        <pc:chgData name="Phillip Fernandes" userId="458c9775-3a6f-4fa2-acaf-4b5de693243b" providerId="ADAL" clId="{C0C92511-C6AD-47E6-AC2B-FDB62C7563CB}" dt="2023-08-22T13:55:17.525" v="12" actId="1036"/>
        <pc:sldMkLst>
          <pc:docMk/>
          <pc:sldMk cId="0" sldId="258"/>
        </pc:sldMkLst>
        <pc:picChg chg="add mod">
          <ac:chgData name="Phillip Fernandes" userId="458c9775-3a6f-4fa2-acaf-4b5de693243b" providerId="ADAL" clId="{C0C92511-C6AD-47E6-AC2B-FDB62C7563CB}" dt="2023-08-22T13:55:17.525" v="12" actId="1036"/>
          <ac:picMkLst>
            <pc:docMk/>
            <pc:sldMk cId="0" sldId="258"/>
            <ac:picMk id="2" creationId="{EAF64F8B-6CA3-2EEC-F741-8B4A4E926679}"/>
          </ac:picMkLst>
        </pc:picChg>
      </pc:sldChg>
      <pc:sldChg chg="addSp modSp">
        <pc:chgData name="Phillip Fernandes" userId="458c9775-3a6f-4fa2-acaf-4b5de693243b" providerId="ADAL" clId="{C0C92511-C6AD-47E6-AC2B-FDB62C7563CB}" dt="2023-08-22T13:55:31.932" v="59" actId="1037"/>
        <pc:sldMkLst>
          <pc:docMk/>
          <pc:sldMk cId="0" sldId="259"/>
        </pc:sldMkLst>
        <pc:picChg chg="add mod">
          <ac:chgData name="Phillip Fernandes" userId="458c9775-3a6f-4fa2-acaf-4b5de693243b" providerId="ADAL" clId="{C0C92511-C6AD-47E6-AC2B-FDB62C7563CB}" dt="2023-08-22T13:55:31.932" v="59" actId="1037"/>
          <ac:picMkLst>
            <pc:docMk/>
            <pc:sldMk cId="0" sldId="259"/>
            <ac:picMk id="2" creationId="{43EFF735-C3EE-41C8-5AB8-F5E487BFCBC3}"/>
          </ac:picMkLst>
        </pc:picChg>
      </pc:sldChg>
      <pc:sldChg chg="addSp delSp modSp mod setBg">
        <pc:chgData name="Phillip Fernandes" userId="458c9775-3a6f-4fa2-acaf-4b5de693243b" providerId="ADAL" clId="{C0C92511-C6AD-47E6-AC2B-FDB62C7563CB}" dt="2023-08-22T13:57:01.291" v="74" actId="167"/>
        <pc:sldMkLst>
          <pc:docMk/>
          <pc:sldMk cId="0" sldId="260"/>
        </pc:sldMkLst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0" creationId="{AC8EEB0F-BA72-49AC-956F-331B60FDE79E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2" creationId="{8CC700D5-9809-43F4-89D5-7DBBCB0DCC10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4" creationId="{C7163242-6303-46DC-BAC1-2A204F061321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6" creationId="{9A5160F0-6244-48E8-9E71-1F51EA90C9E2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8" creationId="{9BDFF5CA-602C-465F-8BC3-59C9963028BE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20" creationId="{D289228A-771B-48F6-B5DF-7A63EA32421C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22" creationId="{31D5EF21-94C4-481A-BD01-3D29FB305BD9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24" creationId="{805C4C40-D70E-4C4F-B228-98A0A6132603}"/>
          </ac:spMkLst>
        </pc:spChg>
        <pc:picChg chg="add del mod ord">
          <ac:chgData name="Phillip Fernandes" userId="458c9775-3a6f-4fa2-acaf-4b5de693243b" providerId="ADAL" clId="{C0C92511-C6AD-47E6-AC2B-FDB62C7563CB}" dt="2023-08-22T13:56:59.377" v="73" actId="478"/>
          <ac:picMkLst>
            <pc:docMk/>
            <pc:sldMk cId="0" sldId="260"/>
            <ac:picMk id="2" creationId="{3ED82B7D-5AB9-C24E-2070-0F580BFADEC0}"/>
          </ac:picMkLst>
        </pc:picChg>
        <pc:picChg chg="mod ord">
          <ac:chgData name="Phillip Fernandes" userId="458c9775-3a6f-4fa2-acaf-4b5de693243b" providerId="ADAL" clId="{C0C92511-C6AD-47E6-AC2B-FDB62C7563CB}" dt="2023-08-22T13:57:01.291" v="74" actId="167"/>
          <ac:picMkLst>
            <pc:docMk/>
            <pc:sldMk cId="0" sldId="260"/>
            <ac:picMk id="3" creationId="{00000000-0000-0000-0000-000000000000}"/>
          </ac:picMkLst>
        </pc:picChg>
        <pc:picChg chg="add mod ord">
          <ac:chgData name="Phillip Fernandes" userId="458c9775-3a6f-4fa2-acaf-4b5de693243b" providerId="ADAL" clId="{C0C92511-C6AD-47E6-AC2B-FDB62C7563CB}" dt="2023-08-22T13:56:57.869" v="72" actId="167"/>
          <ac:picMkLst>
            <pc:docMk/>
            <pc:sldMk cId="0" sldId="260"/>
            <ac:picMk id="5" creationId="{B55EE828-C204-217B-4CBD-901FDBE75919}"/>
          </ac:picMkLst>
        </pc:picChg>
      </pc:sldChg>
      <pc:sldChg chg="addSp modSp mod">
        <pc:chgData name="Phillip Fernandes" userId="458c9775-3a6f-4fa2-acaf-4b5de693243b" providerId="ADAL" clId="{C0C92511-C6AD-47E6-AC2B-FDB62C7563CB}" dt="2023-08-22T13:57:22.526" v="83" actId="1036"/>
        <pc:sldMkLst>
          <pc:docMk/>
          <pc:sldMk cId="0" sldId="261"/>
        </pc:sldMkLst>
        <pc:picChg chg="add mod">
          <ac:chgData name="Phillip Fernandes" userId="458c9775-3a6f-4fa2-acaf-4b5de693243b" providerId="ADAL" clId="{C0C92511-C6AD-47E6-AC2B-FDB62C7563CB}" dt="2023-08-22T13:57:22.526" v="83" actId="1036"/>
          <ac:picMkLst>
            <pc:docMk/>
            <pc:sldMk cId="0" sldId="261"/>
            <ac:picMk id="5" creationId="{57101F32-DD8F-A712-4A3A-F585A037BA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848C8-26A8-4360-A4C8-88E55F85C371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974E8-62E9-4C5B-8288-6F621D2DD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0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6" name="Picture 5" descr="Cars on the road in front of a building&#10;&#10;Description automatically generated">
            <a:extLst>
              <a:ext uri="{FF2B5EF4-FFF2-40B4-BE49-F238E27FC236}">
                <a16:creationId xmlns:a16="http://schemas.microsoft.com/office/drawing/2014/main" id="{B9041A83-9C1E-1860-5B7E-813BC5FDC0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002" b="17594"/>
          <a:stretch/>
        </p:blipFill>
        <p:spPr>
          <a:xfrm>
            <a:off x="597756" y="678468"/>
            <a:ext cx="6705412" cy="56501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2024-02-05T10:40:15Z</dcterms:modified>
</cp:coreProperties>
</file>