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25" dt="2023-08-21T12:23:2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8AB2C648-8035-4EE1-B50B-662FD9AEED4C}"/>
    <pc:docChg chg="delSld">
      <pc:chgData name="Phillip Fernandes" userId="458c9775-3a6f-4fa2-acaf-4b5de693243b" providerId="ADAL" clId="{8AB2C648-8035-4EE1-B50B-662FD9AEED4C}" dt="2023-08-21T12:26:04.790" v="0" actId="47"/>
      <pc:docMkLst>
        <pc:docMk/>
      </pc:docMkLst>
      <pc:sldChg chg="del">
        <pc:chgData name="Phillip Fernandes" userId="458c9775-3a6f-4fa2-acaf-4b5de693243b" providerId="ADAL" clId="{8AB2C648-8035-4EE1-B50B-662FD9AEED4C}" dt="2023-08-21T12:26:04.790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8AB2C648-8035-4EE1-B50B-662FD9AEED4C}" dt="2023-08-21T12:26:04.790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8AB2C648-8035-4EE1-B50B-662FD9AEED4C}" dt="2023-08-21T12:26:04.790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8AB2C648-8035-4EE1-B50B-662FD9AEED4C}" dt="2023-08-21T12:26:04.790" v="0" actId="47"/>
        <pc:sldMkLst>
          <pc:docMk/>
          <pc:sldMk cId="0" sldId="260"/>
        </pc:sldMkLst>
      </pc:sldChg>
    </pc:docChg>
  </pc:docChgLst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3:46.933" v="37" actId="47"/>
      <pc:docMkLst>
        <pc:docMk/>
      </pc:docMkLst>
      <pc:sldChg chg="del">
        <pc:chgData name="Phillip Fernandes" userId="458c9775-3a6f-4fa2-acaf-4b5de693243b" providerId="ADAL" clId="{17697D87-2F70-4D54-B915-FBD868B25726}" dt="2023-08-21T12:21:38.440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17697D87-2F70-4D54-B915-FBD868B25726}" dt="2023-08-21T12:22:18.145" v="12" actId="1035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2:18.145" v="12" actId="1035"/>
          <ac:picMkLst>
            <pc:docMk/>
            <pc:sldMk cId="0" sldId="257"/>
            <ac:picMk id="5" creationId="{0F6A12BD-60E0-3A5B-4523-53187CBFBBCA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28.850" v="14" actId="1076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2:28.850" v="14" actId="1076"/>
          <ac:picMkLst>
            <pc:docMk/>
            <pc:sldMk cId="0" sldId="258"/>
            <ac:picMk id="2" creationId="{5BB56459-311F-42D2-82D9-C70980FC0F58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40.640" v="15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2:40.640" v="15"/>
          <ac:picMkLst>
            <pc:docMk/>
            <pc:sldMk cId="0" sldId="259"/>
            <ac:picMk id="2" creationId="{998C6FA8-B399-8858-6AB6-B6E00405CF58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49.967" v="16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2:49.967" v="16"/>
          <ac:picMkLst>
            <pc:docMk/>
            <pc:sldMk cId="0" sldId="260"/>
            <ac:picMk id="2" creationId="{5D93CDCC-3762-E25F-DCAB-33BEF4AC042B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3:09.892" v="28" actId="1036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3:09.892" v="28" actId="1036"/>
          <ac:picMkLst>
            <pc:docMk/>
            <pc:sldMk cId="0" sldId="261"/>
            <ac:picMk id="2" creationId="{4E2B5EC6-DA14-BB4A-5625-D25DD3C36192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3:46.933" v="37" actId="47"/>
        <pc:sldMkLst>
          <pc:docMk/>
          <pc:sldMk cId="0" sldId="262"/>
        </pc:sldMkLst>
        <pc:picChg chg="add mod">
          <ac:chgData name="Phillip Fernandes" userId="458c9775-3a6f-4fa2-acaf-4b5de693243b" providerId="ADAL" clId="{17697D87-2F70-4D54-B915-FBD868B25726}" dt="2023-08-21T12:23:27.115" v="36" actId="1035"/>
          <ac:picMkLst>
            <pc:docMk/>
            <pc:sldMk cId="0" sldId="262"/>
            <ac:picMk id="2" creationId="{4ABD7294-B3E5-1487-04E4-49F1B25389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48C2-D651-44AD-8ECB-4BD8C568D83B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77D9-55B0-4D1C-AD4D-A094407A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22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2B5EC6-DA14-BB4A-5625-D25DD3C3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r="18635"/>
          <a:stretch/>
        </p:blipFill>
        <p:spPr bwMode="auto">
          <a:xfrm>
            <a:off x="543818" y="70567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2023-08-21T12:26:13Z</dcterms:modified>
</cp:coreProperties>
</file>