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697D87-2F70-4D54-B915-FBD868B25726}" v="25" dt="2023-08-21T12:23:27.1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17697D87-2F70-4D54-B915-FBD868B25726}"/>
    <pc:docChg chg="delSld modSld">
      <pc:chgData name="Phillip Fernandes" userId="458c9775-3a6f-4fa2-acaf-4b5de693243b" providerId="ADAL" clId="{17697D87-2F70-4D54-B915-FBD868B25726}" dt="2023-08-21T12:24:22.093" v="38" actId="47"/>
      <pc:docMkLst>
        <pc:docMk/>
      </pc:docMkLst>
      <pc:sldChg chg="del">
        <pc:chgData name="Phillip Fernandes" userId="458c9775-3a6f-4fa2-acaf-4b5de693243b" providerId="ADAL" clId="{17697D87-2F70-4D54-B915-FBD868B25726}" dt="2023-08-21T12:21:38.440" v="0" actId="47"/>
        <pc:sldMkLst>
          <pc:docMk/>
          <pc:sldMk cId="7630729" sldId="256"/>
        </pc:sldMkLst>
      </pc:sldChg>
      <pc:sldChg chg="addSp modSp mod">
        <pc:chgData name="Phillip Fernandes" userId="458c9775-3a6f-4fa2-acaf-4b5de693243b" providerId="ADAL" clId="{17697D87-2F70-4D54-B915-FBD868B25726}" dt="2023-08-21T12:22:18.145" v="12" actId="1035"/>
        <pc:sldMkLst>
          <pc:docMk/>
          <pc:sldMk cId="0" sldId="257"/>
        </pc:sldMkLst>
        <pc:picChg chg="add mod">
          <ac:chgData name="Phillip Fernandes" userId="458c9775-3a6f-4fa2-acaf-4b5de693243b" providerId="ADAL" clId="{17697D87-2F70-4D54-B915-FBD868B25726}" dt="2023-08-21T12:22:18.145" v="12" actId="1035"/>
          <ac:picMkLst>
            <pc:docMk/>
            <pc:sldMk cId="0" sldId="257"/>
            <ac:picMk id="5" creationId="{0F6A12BD-60E0-3A5B-4523-53187CBFBBCA}"/>
          </ac:picMkLst>
        </pc:picChg>
      </pc:sldChg>
      <pc:sldChg chg="addSp modSp del">
        <pc:chgData name="Phillip Fernandes" userId="458c9775-3a6f-4fa2-acaf-4b5de693243b" providerId="ADAL" clId="{17697D87-2F70-4D54-B915-FBD868B25726}" dt="2023-08-21T12:24:22.093" v="38" actId="47"/>
        <pc:sldMkLst>
          <pc:docMk/>
          <pc:sldMk cId="0" sldId="258"/>
        </pc:sldMkLst>
        <pc:picChg chg="add mod">
          <ac:chgData name="Phillip Fernandes" userId="458c9775-3a6f-4fa2-acaf-4b5de693243b" providerId="ADAL" clId="{17697D87-2F70-4D54-B915-FBD868B25726}" dt="2023-08-21T12:22:28.850" v="14" actId="1076"/>
          <ac:picMkLst>
            <pc:docMk/>
            <pc:sldMk cId="0" sldId="258"/>
            <ac:picMk id="2" creationId="{5BB56459-311F-42D2-82D9-C70980FC0F58}"/>
          </ac:picMkLst>
        </pc:picChg>
      </pc:sldChg>
      <pc:sldChg chg="addSp modSp del">
        <pc:chgData name="Phillip Fernandes" userId="458c9775-3a6f-4fa2-acaf-4b5de693243b" providerId="ADAL" clId="{17697D87-2F70-4D54-B915-FBD868B25726}" dt="2023-08-21T12:24:22.093" v="38" actId="47"/>
        <pc:sldMkLst>
          <pc:docMk/>
          <pc:sldMk cId="0" sldId="259"/>
        </pc:sldMkLst>
        <pc:picChg chg="add mod">
          <ac:chgData name="Phillip Fernandes" userId="458c9775-3a6f-4fa2-acaf-4b5de693243b" providerId="ADAL" clId="{17697D87-2F70-4D54-B915-FBD868B25726}" dt="2023-08-21T12:22:40.640" v="15"/>
          <ac:picMkLst>
            <pc:docMk/>
            <pc:sldMk cId="0" sldId="259"/>
            <ac:picMk id="2" creationId="{998C6FA8-B399-8858-6AB6-B6E00405CF58}"/>
          </ac:picMkLst>
        </pc:picChg>
      </pc:sldChg>
      <pc:sldChg chg="addSp modSp del">
        <pc:chgData name="Phillip Fernandes" userId="458c9775-3a6f-4fa2-acaf-4b5de693243b" providerId="ADAL" clId="{17697D87-2F70-4D54-B915-FBD868B25726}" dt="2023-08-21T12:24:22.093" v="38" actId="47"/>
        <pc:sldMkLst>
          <pc:docMk/>
          <pc:sldMk cId="0" sldId="260"/>
        </pc:sldMkLst>
        <pc:picChg chg="add mod">
          <ac:chgData name="Phillip Fernandes" userId="458c9775-3a6f-4fa2-acaf-4b5de693243b" providerId="ADAL" clId="{17697D87-2F70-4D54-B915-FBD868B25726}" dt="2023-08-21T12:22:49.967" v="16"/>
          <ac:picMkLst>
            <pc:docMk/>
            <pc:sldMk cId="0" sldId="260"/>
            <ac:picMk id="2" creationId="{5D93CDCC-3762-E25F-DCAB-33BEF4AC042B}"/>
          </ac:picMkLst>
        </pc:picChg>
      </pc:sldChg>
      <pc:sldChg chg="addSp modSp del">
        <pc:chgData name="Phillip Fernandes" userId="458c9775-3a6f-4fa2-acaf-4b5de693243b" providerId="ADAL" clId="{17697D87-2F70-4D54-B915-FBD868B25726}" dt="2023-08-21T12:24:22.093" v="38" actId="47"/>
        <pc:sldMkLst>
          <pc:docMk/>
          <pc:sldMk cId="0" sldId="261"/>
        </pc:sldMkLst>
        <pc:picChg chg="add mod">
          <ac:chgData name="Phillip Fernandes" userId="458c9775-3a6f-4fa2-acaf-4b5de693243b" providerId="ADAL" clId="{17697D87-2F70-4D54-B915-FBD868B25726}" dt="2023-08-21T12:23:09.892" v="28" actId="1036"/>
          <ac:picMkLst>
            <pc:docMk/>
            <pc:sldMk cId="0" sldId="261"/>
            <ac:picMk id="2" creationId="{4E2B5EC6-DA14-BB4A-5625-D25DD3C36192}"/>
          </ac:picMkLst>
        </pc:picChg>
      </pc:sldChg>
      <pc:sldChg chg="addSp modSp del">
        <pc:chgData name="Phillip Fernandes" userId="458c9775-3a6f-4fa2-acaf-4b5de693243b" providerId="ADAL" clId="{17697D87-2F70-4D54-B915-FBD868B25726}" dt="2023-08-21T12:23:46.933" v="37" actId="47"/>
        <pc:sldMkLst>
          <pc:docMk/>
          <pc:sldMk cId="0" sldId="262"/>
        </pc:sldMkLst>
        <pc:picChg chg="add mod">
          <ac:chgData name="Phillip Fernandes" userId="458c9775-3a6f-4fa2-acaf-4b5de693243b" providerId="ADAL" clId="{17697D87-2F70-4D54-B915-FBD868B25726}" dt="2023-08-21T12:23:27.115" v="36" actId="1035"/>
          <ac:picMkLst>
            <pc:docMk/>
            <pc:sldMk cId="0" sldId="262"/>
            <ac:picMk id="2" creationId="{4ABD7294-B3E5-1487-04E4-49F1B253895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548C2-D651-44AD-8ECB-4BD8C568D83B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777D9-55B0-4D1C-AD4D-A094407A8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229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Page 1</a:t>
            </a:r>
          </a:p>
        </p:txBody>
      </p:sp>
      <p:pic>
        <p:nvPicPr>
          <p:cNvPr id="6" name="Picture 5" descr="A blurry image of cars on a road&#10;&#10;Description automatically generated">
            <a:extLst>
              <a:ext uri="{FF2B5EF4-FFF2-40B4-BE49-F238E27FC236}">
                <a16:creationId xmlns:a16="http://schemas.microsoft.com/office/drawing/2014/main" id="{EF138C23-0EDD-EEF2-48D3-DFC939E719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683" r="8285" b="17305"/>
          <a:stretch/>
        </p:blipFill>
        <p:spPr>
          <a:xfrm>
            <a:off x="586409" y="680936"/>
            <a:ext cx="6708913" cy="56712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5</cp:revision>
  <dcterms:created xsi:type="dcterms:W3CDTF">2016-09-04T11:54:55Z</dcterms:created>
  <dcterms:modified xsi:type="dcterms:W3CDTF">2024-02-05T15:07:00Z</dcterms:modified>
</cp:coreProperties>
</file>