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30" d="100"/>
          <a:sy n="30" d="100"/>
        </p:scale>
        <p:origin x="44" y="8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73D5FA50-A786-4D0D-9F72-DC1718A36293}"/>
    <pc:docChg chg="delSld">
      <pc:chgData name="Phillip Fernandes" userId="458c9775-3a6f-4fa2-acaf-4b5de693243b" providerId="ADAL" clId="{73D5FA50-A786-4D0D-9F72-DC1718A36293}" dt="2023-08-22T12:26:31.861" v="0" actId="47"/>
      <pc:docMkLst>
        <pc:docMk/>
      </pc:docMkLst>
      <pc:sldChg chg="del">
        <pc:chgData name="Phillip Fernandes" userId="458c9775-3a6f-4fa2-acaf-4b5de693243b" providerId="ADAL" clId="{73D5FA50-A786-4D0D-9F72-DC1718A36293}" dt="2023-08-22T12:26:31.861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73D5FA50-A786-4D0D-9F72-DC1718A36293}" dt="2023-08-22T12:26:31.861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73D5FA50-A786-4D0D-9F72-DC1718A36293}" dt="2023-08-22T12:26:31.861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73D5FA50-A786-4D0D-9F72-DC1718A36293}" dt="2023-08-22T12:26:31.861" v="0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B5DE0-4D68-48DD-806D-180A1C8FCDFB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8D367-0EEB-42A5-AB1D-24DF5138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2" name="Picture 1" descr="A person looking at her phone&#10;&#10;Description automatically generated">
            <a:extLst>
              <a:ext uri="{FF2B5EF4-FFF2-40B4-BE49-F238E27FC236}">
                <a16:creationId xmlns:a16="http://schemas.microsoft.com/office/drawing/2014/main" id="{AA5EF59F-26EF-A4D6-6A5E-A5C1743CF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5" y="718336"/>
            <a:ext cx="6617208" cy="5559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2023-08-22T12:26:40Z</dcterms:modified>
</cp:coreProperties>
</file>