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305D6-F771-471E-9AB2-6D55ED5ED71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EF44D-CED4-4E66-A8BC-380FDD055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2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card ,card ,card ,card ,card ,textbox ,textbox ,textbox ,map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498012-BD7B-C540-E455-93D7B47D82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6" r="43256" b="10565"/>
          <a:stretch/>
        </p:blipFill>
        <p:spPr>
          <a:xfrm>
            <a:off x="616688" y="690529"/>
            <a:ext cx="6651140" cy="5678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2023-08-29T11:14:11Z</dcterms:modified>
</cp:coreProperties>
</file>