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1CD13-7AF8-4127-B8C0-67DA16C885DA}" v="4" dt="2023-08-23T14:12:16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92F6-A948-44E4-ADD0-550BEF0FD8DB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8246-9C7D-488B-B1B9-150F97663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0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146AE-3EC2-7A1A-20A2-E6A45C76CA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0173"/>
          <a:stretch/>
        </p:blipFill>
        <p:spPr>
          <a:xfrm>
            <a:off x="583661" y="685343"/>
            <a:ext cx="6787298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2024-02-02T17:02:25Z</dcterms:modified>
</cp:coreProperties>
</file>