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4F899-D932-458A-BC10-2A9472CF446B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55F01-0E22-4EF2-A00F-8F49A6902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16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8E974A1-085F-D79E-78A6-72D1C19BE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3" r="20333"/>
          <a:stretch/>
        </p:blipFill>
        <p:spPr bwMode="auto">
          <a:xfrm>
            <a:off x="624528" y="701866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2023-08-25T14:52:41Z</dcterms:modified>
</cp:coreProperties>
</file>