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DC22B-55B8-4F51-8351-4766302315A8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3B67-37EB-4310-BE1A-34FFE716E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15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1EFD35-3D1E-8C92-980F-45FE742F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13896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2023-08-25T15:20:59Z</dcterms:modified>
</cp:coreProperties>
</file>