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067406-41DD-4A73-BC0D-C67A9F62EC18}" v="24" dt="2023-08-21T11:31:26.1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5A067406-41DD-4A73-BC0D-C67A9F62EC18}"/>
    <pc:docChg chg="delSld modSld">
      <pc:chgData name="Phillip Fernandes" userId="458c9775-3a6f-4fa2-acaf-4b5de693243b" providerId="ADAL" clId="{5A067406-41DD-4A73-BC0D-C67A9F62EC18}" dt="2023-08-21T11:31:26.144" v="32" actId="1038"/>
      <pc:docMkLst>
        <pc:docMk/>
      </pc:docMkLst>
      <pc:sldChg chg="del">
        <pc:chgData name="Phillip Fernandes" userId="458c9775-3a6f-4fa2-acaf-4b5de693243b" providerId="ADAL" clId="{5A067406-41DD-4A73-BC0D-C67A9F62EC18}" dt="2023-08-21T11:29:46.483" v="0" actId="47"/>
        <pc:sldMkLst>
          <pc:docMk/>
          <pc:sldMk cId="7630729" sldId="256"/>
        </pc:sldMkLst>
      </pc:sldChg>
      <pc:sldChg chg="addSp modSp">
        <pc:chgData name="Phillip Fernandes" userId="458c9775-3a6f-4fa2-acaf-4b5de693243b" providerId="ADAL" clId="{5A067406-41DD-4A73-BC0D-C67A9F62EC18}" dt="2023-08-21T11:30:03.089" v="4" actId="1036"/>
        <pc:sldMkLst>
          <pc:docMk/>
          <pc:sldMk cId="0" sldId="257"/>
        </pc:sldMkLst>
        <pc:picChg chg="add mod">
          <ac:chgData name="Phillip Fernandes" userId="458c9775-3a6f-4fa2-acaf-4b5de693243b" providerId="ADAL" clId="{5A067406-41DD-4A73-BC0D-C67A9F62EC18}" dt="2023-08-21T11:30:03.089" v="4" actId="1036"/>
          <ac:picMkLst>
            <pc:docMk/>
            <pc:sldMk cId="0" sldId="257"/>
            <ac:picMk id="2" creationId="{F02444CA-ADE9-AA8F-7DBA-06232964E226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0:13.460" v="9" actId="1038"/>
        <pc:sldMkLst>
          <pc:docMk/>
          <pc:sldMk cId="0" sldId="258"/>
        </pc:sldMkLst>
        <pc:picChg chg="add mod">
          <ac:chgData name="Phillip Fernandes" userId="458c9775-3a6f-4fa2-acaf-4b5de693243b" providerId="ADAL" clId="{5A067406-41DD-4A73-BC0D-C67A9F62EC18}" dt="2023-08-21T11:30:13.460" v="9" actId="1038"/>
          <ac:picMkLst>
            <pc:docMk/>
            <pc:sldMk cId="0" sldId="258"/>
            <ac:picMk id="2" creationId="{D555D3E0-1D49-CF64-8ECF-CA860D58D7AC}"/>
          </ac:picMkLst>
        </pc:picChg>
      </pc:sldChg>
      <pc:sldChg chg="addSp modSp mod">
        <pc:chgData name="Phillip Fernandes" userId="458c9775-3a6f-4fa2-acaf-4b5de693243b" providerId="ADAL" clId="{5A067406-41DD-4A73-BC0D-C67A9F62EC18}" dt="2023-08-21T11:30:34.468" v="18" actId="1035"/>
        <pc:sldMkLst>
          <pc:docMk/>
          <pc:sldMk cId="0" sldId="259"/>
        </pc:sldMkLst>
        <pc:picChg chg="add mod">
          <ac:chgData name="Phillip Fernandes" userId="458c9775-3a6f-4fa2-acaf-4b5de693243b" providerId="ADAL" clId="{5A067406-41DD-4A73-BC0D-C67A9F62EC18}" dt="2023-08-21T11:30:34.468" v="18" actId="1035"/>
          <ac:picMkLst>
            <pc:docMk/>
            <pc:sldMk cId="0" sldId="259"/>
            <ac:picMk id="5" creationId="{004B01D0-46D0-12A4-C6B5-B6CF34F31686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0:55.379" v="23" actId="1036"/>
        <pc:sldMkLst>
          <pc:docMk/>
          <pc:sldMk cId="0" sldId="260"/>
        </pc:sldMkLst>
        <pc:picChg chg="add mod">
          <ac:chgData name="Phillip Fernandes" userId="458c9775-3a6f-4fa2-acaf-4b5de693243b" providerId="ADAL" clId="{5A067406-41DD-4A73-BC0D-C67A9F62EC18}" dt="2023-08-21T11:30:55.379" v="23" actId="1036"/>
          <ac:picMkLst>
            <pc:docMk/>
            <pc:sldMk cId="0" sldId="260"/>
            <ac:picMk id="2" creationId="{8AB3AED6-C043-1D3B-3680-DCD0B90AB6FE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1:13.536" v="27" actId="1036"/>
        <pc:sldMkLst>
          <pc:docMk/>
          <pc:sldMk cId="0" sldId="261"/>
        </pc:sldMkLst>
        <pc:picChg chg="add mod">
          <ac:chgData name="Phillip Fernandes" userId="458c9775-3a6f-4fa2-acaf-4b5de693243b" providerId="ADAL" clId="{5A067406-41DD-4A73-BC0D-C67A9F62EC18}" dt="2023-08-21T11:31:13.536" v="27" actId="1036"/>
          <ac:picMkLst>
            <pc:docMk/>
            <pc:sldMk cId="0" sldId="261"/>
            <ac:picMk id="2" creationId="{BB27375D-2AE7-6F6F-463A-82DECB443132}"/>
          </ac:picMkLst>
        </pc:picChg>
      </pc:sldChg>
      <pc:sldChg chg="addSp modSp">
        <pc:chgData name="Phillip Fernandes" userId="458c9775-3a6f-4fa2-acaf-4b5de693243b" providerId="ADAL" clId="{5A067406-41DD-4A73-BC0D-C67A9F62EC18}" dt="2023-08-21T11:31:26.144" v="32" actId="1038"/>
        <pc:sldMkLst>
          <pc:docMk/>
          <pc:sldMk cId="0" sldId="262"/>
        </pc:sldMkLst>
        <pc:picChg chg="add mod">
          <ac:chgData name="Phillip Fernandes" userId="458c9775-3a6f-4fa2-acaf-4b5de693243b" providerId="ADAL" clId="{5A067406-41DD-4A73-BC0D-C67A9F62EC18}" dt="2023-08-21T11:31:26.144" v="32" actId="1038"/>
          <ac:picMkLst>
            <pc:docMk/>
            <pc:sldMk cId="0" sldId="262"/>
            <ac:picMk id="2" creationId="{7D76097D-B00D-89EA-47E6-34AE0F5E3CC6}"/>
          </ac:picMkLst>
        </pc:picChg>
      </pc:sldChg>
    </pc:docChg>
  </pc:docChgLst>
  <pc:docChgLst>
    <pc:chgData name="Phillip Fernandes" userId="458c9775-3a6f-4fa2-acaf-4b5de693243b" providerId="ADAL" clId="{BA272F83-129D-4D82-A883-CDA705C0864C}"/>
    <pc:docChg chg="delSld">
      <pc:chgData name="Phillip Fernandes" userId="458c9775-3a6f-4fa2-acaf-4b5de693243b" providerId="ADAL" clId="{BA272F83-129D-4D82-A883-CDA705C0864C}" dt="2023-08-21T11:37:07.800" v="1" actId="47"/>
      <pc:docMkLst>
        <pc:docMk/>
      </pc:docMkLst>
      <pc:sldChg chg="del">
        <pc:chgData name="Phillip Fernandes" userId="458c9775-3a6f-4fa2-acaf-4b5de693243b" providerId="ADAL" clId="{BA272F83-129D-4D82-A883-CDA705C0864C}" dt="2023-08-21T11:37:04.403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BA272F83-129D-4D82-A883-CDA705C0864C}" dt="2023-08-21T11:37:07.800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BA272F83-129D-4D82-A883-CDA705C0864C}" dt="2023-08-21T11:37:07.800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BA272F83-129D-4D82-A883-CDA705C0864C}" dt="2023-08-21T11:37:07.800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BA272F83-129D-4D82-A883-CDA705C0864C}" dt="2023-08-21T11:37:07.800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F39E8-CA73-4FA8-A0C8-E8434EA93942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1BD64-4276-47F4-B134-556B025ED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39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55D3E0-1D49-CF64-8ECF-CA860D58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r="10069"/>
          <a:stretch/>
        </p:blipFill>
        <p:spPr bwMode="auto">
          <a:xfrm>
            <a:off x="564600" y="66411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2023-08-21T11:37:12Z</dcterms:modified>
</cp:coreProperties>
</file>