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7F75C-7038-4DEF-9620-7FCCDD9E638B}" v="5" dt="2023-08-23T13:57:08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5" d="100"/>
          <a:sy n="35" d="100"/>
        </p:scale>
        <p:origin x="4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7897F75C-7038-4DEF-9620-7FCCDD9E638B}"/>
    <pc:docChg chg="custSel delSld modSld">
      <pc:chgData name="Phillip Fernandes" userId="458c9775-3a6f-4fa2-acaf-4b5de693243b" providerId="ADAL" clId="{7897F75C-7038-4DEF-9620-7FCCDD9E638B}" dt="2023-08-23T13:57:45.296" v="32" actId="47"/>
      <pc:docMkLst>
        <pc:docMk/>
      </pc:docMkLst>
      <pc:sldChg chg="del">
        <pc:chgData name="Phillip Fernandes" userId="458c9775-3a6f-4fa2-acaf-4b5de693243b" providerId="ADAL" clId="{7897F75C-7038-4DEF-9620-7FCCDD9E638B}" dt="2023-08-23T13:55:54.781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7897F75C-7038-4DEF-9620-7FCCDD9E638B}" dt="2023-08-23T13:56:24.995" v="8" actId="1036"/>
        <pc:sldMkLst>
          <pc:docMk/>
          <pc:sldMk cId="0" sldId="257"/>
        </pc:sldMkLst>
        <pc:picChg chg="add mod">
          <ac:chgData name="Phillip Fernandes" userId="458c9775-3a6f-4fa2-acaf-4b5de693243b" providerId="ADAL" clId="{7897F75C-7038-4DEF-9620-7FCCDD9E638B}" dt="2023-08-23T13:56:24.995" v="8" actId="1036"/>
          <ac:picMkLst>
            <pc:docMk/>
            <pc:sldMk cId="0" sldId="257"/>
            <ac:picMk id="2" creationId="{ED8B3DB3-986D-10FA-F13B-C281728FB0BB}"/>
          </ac:picMkLst>
        </pc:picChg>
      </pc:sldChg>
      <pc:sldChg chg="addSp modSp del mod">
        <pc:chgData name="Phillip Fernandes" userId="458c9775-3a6f-4fa2-acaf-4b5de693243b" providerId="ADAL" clId="{7897F75C-7038-4DEF-9620-7FCCDD9E638B}" dt="2023-08-23T13:57:45.296" v="32" actId="47"/>
        <pc:sldMkLst>
          <pc:docMk/>
          <pc:sldMk cId="0" sldId="258"/>
        </pc:sldMkLst>
        <pc:picChg chg="add mod">
          <ac:chgData name="Phillip Fernandes" userId="458c9775-3a6f-4fa2-acaf-4b5de693243b" providerId="ADAL" clId="{7897F75C-7038-4DEF-9620-7FCCDD9E638B}" dt="2023-08-23T13:56:37.737" v="14" actId="1036"/>
          <ac:picMkLst>
            <pc:docMk/>
            <pc:sldMk cId="0" sldId="258"/>
            <ac:picMk id="5" creationId="{82F7F9C5-53B0-3CD1-2BBD-D43C334A802E}"/>
          </ac:picMkLst>
        </pc:picChg>
      </pc:sldChg>
      <pc:sldChg chg="addSp delSp modSp del mod">
        <pc:chgData name="Phillip Fernandes" userId="458c9775-3a6f-4fa2-acaf-4b5de693243b" providerId="ADAL" clId="{7897F75C-7038-4DEF-9620-7FCCDD9E638B}" dt="2023-08-23T13:57:45.296" v="32" actId="47"/>
        <pc:sldMkLst>
          <pc:docMk/>
          <pc:sldMk cId="0" sldId="259"/>
        </pc:sldMkLst>
        <pc:picChg chg="add del mod">
          <ac:chgData name="Phillip Fernandes" userId="458c9775-3a6f-4fa2-acaf-4b5de693243b" providerId="ADAL" clId="{7897F75C-7038-4DEF-9620-7FCCDD9E638B}" dt="2023-08-23T13:56:57.679" v="16" actId="478"/>
          <ac:picMkLst>
            <pc:docMk/>
            <pc:sldMk cId="0" sldId="259"/>
            <ac:picMk id="2" creationId="{1AE25FAA-2014-60C4-6CD2-569256FD0D61}"/>
          </ac:picMkLst>
        </pc:picChg>
        <pc:picChg chg="add mod">
          <ac:chgData name="Phillip Fernandes" userId="458c9775-3a6f-4fa2-acaf-4b5de693243b" providerId="ADAL" clId="{7897F75C-7038-4DEF-9620-7FCCDD9E638B}" dt="2023-08-23T13:57:02.344" v="22" actId="1036"/>
          <ac:picMkLst>
            <pc:docMk/>
            <pc:sldMk cId="0" sldId="259"/>
            <ac:picMk id="5" creationId="{AC81DB0E-CCB3-E3EF-7705-59461A4FEB10}"/>
          </ac:picMkLst>
        </pc:picChg>
      </pc:sldChg>
      <pc:sldChg chg="addSp modSp del mod">
        <pc:chgData name="Phillip Fernandes" userId="458c9775-3a6f-4fa2-acaf-4b5de693243b" providerId="ADAL" clId="{7897F75C-7038-4DEF-9620-7FCCDD9E638B}" dt="2023-08-23T13:57:45.296" v="32" actId="47"/>
        <pc:sldMkLst>
          <pc:docMk/>
          <pc:sldMk cId="0" sldId="260"/>
        </pc:sldMkLst>
        <pc:picChg chg="add mod">
          <ac:chgData name="Phillip Fernandes" userId="458c9775-3a6f-4fa2-acaf-4b5de693243b" providerId="ADAL" clId="{7897F75C-7038-4DEF-9620-7FCCDD9E638B}" dt="2023-08-23T13:57:14.838" v="31" actId="1037"/>
          <ac:picMkLst>
            <pc:docMk/>
            <pc:sldMk cId="0" sldId="260"/>
            <ac:picMk id="2" creationId="{9DBD766C-50D7-395E-4A84-1337BCABFFDE}"/>
          </ac:picMkLst>
        </pc:picChg>
      </pc:sldChg>
      <pc:sldChg chg="del">
        <pc:chgData name="Phillip Fernandes" userId="458c9775-3a6f-4fa2-acaf-4b5de693243b" providerId="ADAL" clId="{7897F75C-7038-4DEF-9620-7FCCDD9E638B}" dt="2023-08-23T13:55:57.721" v="1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9D81-52D1-4D65-A25C-7AFF1C20C96A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D4300-208A-4319-89EF-D75263BE6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3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8B3DB3-986D-10FA-F13B-C281728FB0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6" t="44" r="2122" b="-44"/>
          <a:stretch/>
        </p:blipFill>
        <p:spPr>
          <a:xfrm>
            <a:off x="574734" y="685343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2023-08-23T13:57:48Z</dcterms:modified>
</cp:coreProperties>
</file>