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3ABF3-6FF6-45CF-95F5-07641DBA4CB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C78D-0E25-4E9C-BE01-EC661B51C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3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479A0-E12D-F0E2-82FC-7EEB70242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49513" b="16274"/>
          <a:stretch/>
        </p:blipFill>
        <p:spPr>
          <a:xfrm>
            <a:off x="574795" y="728208"/>
            <a:ext cx="6687242" cy="5545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2023-08-25T15:02:47Z</dcterms:modified>
</cp:coreProperties>
</file>