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58E5B-6102-4199-B731-86C2085D52C2}" v="30" dt="2023-08-22T13:58:5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81" d="100"/>
          <a:sy n="81" d="100"/>
        </p:scale>
        <p:origin x="120" y="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5CC58E5B-6102-4199-B731-86C2085D52C2}"/>
    <pc:docChg chg="undo custSel delSld modSld">
      <pc:chgData name="Phillip Fernandes" userId="458c9775-3a6f-4fa2-acaf-4b5de693243b" providerId="ADAL" clId="{5CC58E5B-6102-4199-B731-86C2085D52C2}" dt="2023-08-22T13:59:01.697" v="33" actId="47"/>
      <pc:docMkLst>
        <pc:docMk/>
      </pc:docMkLst>
      <pc:sldChg chg="del">
        <pc:chgData name="Phillip Fernandes" userId="458c9775-3a6f-4fa2-acaf-4b5de693243b" providerId="ADAL" clId="{5CC58E5B-6102-4199-B731-86C2085D52C2}" dt="2023-08-22T13:57:44.029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5CC58E5B-6102-4199-B731-86C2085D52C2}" dt="2023-08-22T13:58:06.785" v="1"/>
        <pc:sldMkLst>
          <pc:docMk/>
          <pc:sldMk cId="0" sldId="257"/>
        </pc:sldMkLst>
        <pc:picChg chg="add mod">
          <ac:chgData name="Phillip Fernandes" userId="458c9775-3a6f-4fa2-acaf-4b5de693243b" providerId="ADAL" clId="{5CC58E5B-6102-4199-B731-86C2085D52C2}" dt="2023-08-22T13:58:06.785" v="1"/>
          <ac:picMkLst>
            <pc:docMk/>
            <pc:sldMk cId="0" sldId="257"/>
            <ac:picMk id="2" creationId="{F013E803-09E7-1A2C-FD27-4744411CD8F8}"/>
          </ac:picMkLst>
        </pc:picChg>
      </pc:sldChg>
      <pc:sldChg chg="addSp modSp">
        <pc:chgData name="Phillip Fernandes" userId="458c9775-3a6f-4fa2-acaf-4b5de693243b" providerId="ADAL" clId="{5CC58E5B-6102-4199-B731-86C2085D52C2}" dt="2023-08-22T13:58:23.332" v="5" actId="1036"/>
        <pc:sldMkLst>
          <pc:docMk/>
          <pc:sldMk cId="0" sldId="258"/>
        </pc:sldMkLst>
        <pc:picChg chg="add mod">
          <ac:chgData name="Phillip Fernandes" userId="458c9775-3a6f-4fa2-acaf-4b5de693243b" providerId="ADAL" clId="{5CC58E5B-6102-4199-B731-86C2085D52C2}" dt="2023-08-22T13:58:23.332" v="5" actId="1036"/>
          <ac:picMkLst>
            <pc:docMk/>
            <pc:sldMk cId="0" sldId="258"/>
            <ac:picMk id="2" creationId="{909E8486-CBC5-22AB-89B3-92D2E548F2C6}"/>
          </ac:picMkLst>
        </pc:picChg>
      </pc:sldChg>
      <pc:sldChg chg="addSp modSp">
        <pc:chgData name="Phillip Fernandes" userId="458c9775-3a6f-4fa2-acaf-4b5de693243b" providerId="ADAL" clId="{5CC58E5B-6102-4199-B731-86C2085D52C2}" dt="2023-08-22T13:58:35.720" v="25" actId="1036"/>
        <pc:sldMkLst>
          <pc:docMk/>
          <pc:sldMk cId="0" sldId="259"/>
        </pc:sldMkLst>
        <pc:picChg chg="add mod">
          <ac:chgData name="Phillip Fernandes" userId="458c9775-3a6f-4fa2-acaf-4b5de693243b" providerId="ADAL" clId="{5CC58E5B-6102-4199-B731-86C2085D52C2}" dt="2023-08-22T13:58:35.720" v="25" actId="1036"/>
          <ac:picMkLst>
            <pc:docMk/>
            <pc:sldMk cId="0" sldId="259"/>
            <ac:picMk id="2" creationId="{158C1985-39C3-033A-E6CF-1A154F2A63B9}"/>
          </ac:picMkLst>
        </pc:picChg>
      </pc:sldChg>
      <pc:sldChg chg="addSp delSp modSp mod setBg">
        <pc:chgData name="Phillip Fernandes" userId="458c9775-3a6f-4fa2-acaf-4b5de693243b" providerId="ADAL" clId="{5CC58E5B-6102-4199-B731-86C2085D52C2}" dt="2023-08-22T13:58:54.016" v="32" actId="1036"/>
        <pc:sldMkLst>
          <pc:docMk/>
          <pc:sldMk cId="0" sldId="260"/>
        </pc:sldMkLst>
        <pc:spChg chg="ord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4" creationId="{00000000-0000-0000-0000-000000000000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9" creationId="{6234BCC6-39B9-47D9-8BF8-C665401AE23C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1" creationId="{72A9CE9D-DAC3-40AF-B504-78A64A909F9D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3" creationId="{506D7452-6CDE-4381-86CE-07B2459383D5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5" creationId="{762DA937-8B55-4317-BD32-98D7AF30E39E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7" creationId="{C52EE5A8-045B-4D39-8ED1-513334085EEC}"/>
          </ac:spMkLst>
        </pc:spChg>
        <pc:picChg chg="add mod">
          <ac:chgData name="Phillip Fernandes" userId="458c9775-3a6f-4fa2-acaf-4b5de693243b" providerId="ADAL" clId="{5CC58E5B-6102-4199-B731-86C2085D52C2}" dt="2023-08-22T13:58:54.016" v="32" actId="1036"/>
          <ac:picMkLst>
            <pc:docMk/>
            <pc:sldMk cId="0" sldId="260"/>
            <ac:picMk id="2" creationId="{A7BDD9B9-8530-866E-4EA1-F2158285EE91}"/>
          </ac:picMkLst>
        </pc:picChg>
        <pc:picChg chg="mod">
          <ac:chgData name="Phillip Fernandes" userId="458c9775-3a6f-4fa2-acaf-4b5de693243b" providerId="ADAL" clId="{5CC58E5B-6102-4199-B731-86C2085D52C2}" dt="2023-08-22T13:58:51.447" v="29" actId="26606"/>
          <ac:picMkLst>
            <pc:docMk/>
            <pc:sldMk cId="0" sldId="260"/>
            <ac:picMk id="3" creationId="{00000000-0000-0000-0000-000000000000}"/>
          </ac:picMkLst>
        </pc:picChg>
      </pc:sldChg>
      <pc:sldChg chg="del">
        <pc:chgData name="Phillip Fernandes" userId="458c9775-3a6f-4fa2-acaf-4b5de693243b" providerId="ADAL" clId="{5CC58E5B-6102-4199-B731-86C2085D52C2}" dt="2023-08-22T13:59:01.697" v="33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B5587304-6E7D-4171-BF74-60E400037F01}"/>
    <pc:docChg chg="delSld">
      <pc:chgData name="Phillip Fernandes" userId="458c9775-3a6f-4fa2-acaf-4b5de693243b" providerId="ADAL" clId="{B5587304-6E7D-4171-BF74-60E400037F01}" dt="2023-08-22T15:13:57.539" v="0" actId="47"/>
      <pc:docMkLst>
        <pc:docMk/>
      </pc:docMkLst>
      <pc:sldChg chg="del">
        <pc:chgData name="Phillip Fernandes" userId="458c9775-3a6f-4fa2-acaf-4b5de693243b" providerId="ADAL" clId="{B5587304-6E7D-4171-BF74-60E400037F01}" dt="2023-08-22T15:13:57.53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B5587304-6E7D-4171-BF74-60E400037F01}" dt="2023-08-22T15:13:57.539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5587304-6E7D-4171-BF74-60E400037F01}" dt="2023-08-22T15:13:57.539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796C-77F6-4AC0-A196-D22AB29DD4A8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7917-4E19-4803-99CB-ADB86064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6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6" name="Picture 5" descr="Cars on a road with a sign&#10;&#10;Description automatically generated">
            <a:extLst>
              <a:ext uri="{FF2B5EF4-FFF2-40B4-BE49-F238E27FC236}">
                <a16:creationId xmlns:a16="http://schemas.microsoft.com/office/drawing/2014/main" id="{880D0E9D-429E-00C5-BD3A-CC63C2BDE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73" r="9592" b="17774"/>
          <a:stretch/>
        </p:blipFill>
        <p:spPr>
          <a:xfrm>
            <a:off x="570016" y="690907"/>
            <a:ext cx="6697683" cy="56386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2024-02-05T10:28:09Z</dcterms:modified>
</cp:coreProperties>
</file>