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68D1D-97DA-44A6-9563-219995B34D6B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DE46-80E8-41F0-BC4D-09EAE97CC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7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7BFB8B-ED73-59BB-CDE2-C9A89942A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40480"/>
          <a:stretch/>
        </p:blipFill>
        <p:spPr bwMode="auto">
          <a:xfrm>
            <a:off x="623059" y="675860"/>
            <a:ext cx="6734108" cy="56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2024-02-02T15:15:53Z</dcterms:modified>
</cp:coreProperties>
</file>