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7A7A8-531B-4C52-ABCD-A793AD750968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73A9A-218E-4FBC-8C9F-6A4D51CDF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7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2CB8EA-7407-B934-A342-C147A226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r="10121"/>
          <a:stretch/>
        </p:blipFill>
        <p:spPr bwMode="auto">
          <a:xfrm>
            <a:off x="624529" y="72313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2023-08-25T15:44:23Z</dcterms:modified>
</cp:coreProperties>
</file>