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C6CAB-39FA-4251-967A-BBBDD8CE6ACB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2ED1-D60D-4799-B38B-31934AC49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536213C-0272-1190-26DA-F5D344E5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24529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2023-08-24T11:22:16Z</dcterms:modified>
</cp:coreProperties>
</file>