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A91B949-E240-4184-9527-5C879F75CAA7}"/>
    <pc:docChg chg="delSld">
      <pc:chgData name="Phillip Fernandes" userId="458c9775-3a6f-4fa2-acaf-4b5de693243b" providerId="ADAL" clId="{2A91B949-E240-4184-9527-5C879F75CAA7}" dt="2023-08-21T11:20:08.900" v="1" actId="47"/>
      <pc:docMkLst>
        <pc:docMk/>
      </pc:docMkLst>
      <pc:sldChg chg="del">
        <pc:chgData name="Phillip Fernandes" userId="458c9775-3a6f-4fa2-acaf-4b5de693243b" providerId="ADAL" clId="{2A91B949-E240-4184-9527-5C879F75CAA7}" dt="2023-08-21T11:20:06.29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2A91B949-E240-4184-9527-5C879F75CAA7}" dt="2023-08-21T11:20:06.29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A91B949-E240-4184-9527-5C879F75CAA7}" dt="2023-08-21T11:20:08.90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A91B949-E240-4184-9527-5C879F75CAA7}" dt="2023-08-21T11:20:08.900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2A91B949-E240-4184-9527-5C879F75CAA7}" dt="2023-08-21T11:20:08.900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D15-80F7-4F86-B3AB-56C306F466BD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2009-8C99-4301-A35F-05DD8F111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6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7645FB-B145-1AEB-09A3-E7122FD7E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5" t="-266" r="2897" b="266"/>
          <a:stretch/>
        </p:blipFill>
        <p:spPr bwMode="auto">
          <a:xfrm>
            <a:off x="550381" y="69571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2023-08-21T11:20:09Z</dcterms:modified>
</cp:coreProperties>
</file>