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DF5255-C21C-41C5-80F5-6809BA9E24C5}" v="3" dt="2023-08-23T16:04:26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02BC4-F949-463E-9E4E-F8CDEED0645F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37306-8111-42B3-8004-575AE73FB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65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017D36-5DE0-3375-5133-0B9A0069FC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885" r="9885"/>
          <a:stretch/>
        </p:blipFill>
        <p:spPr>
          <a:xfrm>
            <a:off x="554477" y="722747"/>
            <a:ext cx="6702350" cy="55595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2024-02-02T16:45:00Z</dcterms:modified>
</cp:coreProperties>
</file>