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911B-EBD3-4467-9A35-6BDB6D5FC95E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6532-4DF7-4893-AC4E-6F8733878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8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EA4512-1BA0-D513-F54F-3C5697A0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592631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2023-08-25T13:30:56Z</dcterms:modified>
</cp:coreProperties>
</file>