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D6C31-EB9A-45D4-81EE-2793142A3788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9C23-C2A3-4FD4-8FD4-A0A4819CE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27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4B8F8AD-0B82-FD3B-8974-703CB780C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r="20477"/>
          <a:stretch/>
        </p:blipFill>
        <p:spPr bwMode="auto">
          <a:xfrm>
            <a:off x="635162" y="71430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2024-02-02T15:54:09Z</dcterms:modified>
</cp:coreProperties>
</file>