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C941D-74B8-4294-A0C4-ED4BA103661E}" v="14" dt="2023-08-21T15:34:1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808" autoAdjust="0"/>
  </p:normalViewPr>
  <p:slideViewPr>
    <p:cSldViewPr snapToGrid="0" snapToObjects="1">
      <p:cViewPr varScale="1">
        <p:scale>
          <a:sx n="99" d="100"/>
          <a:sy n="99" d="100"/>
        </p:scale>
        <p:origin x="2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F09C941D-74B8-4294-A0C4-ED4BA103661E}"/>
    <pc:docChg chg="delSld modSld">
      <pc:chgData name="Phillip Fernandes" userId="458c9775-3a6f-4fa2-acaf-4b5de693243b" providerId="ADAL" clId="{F09C941D-74B8-4294-A0C4-ED4BA103661E}" dt="2023-08-21T15:34:22.198" v="19" actId="47"/>
      <pc:docMkLst>
        <pc:docMk/>
      </pc:docMkLst>
      <pc:sldChg chg="del">
        <pc:chgData name="Phillip Fernandes" userId="458c9775-3a6f-4fa2-acaf-4b5de693243b" providerId="ADAL" clId="{F09C941D-74B8-4294-A0C4-ED4BA103661E}" dt="2023-08-21T15:32:48.352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F09C941D-74B8-4294-A0C4-ED4BA103661E}" dt="2023-08-21T15:32:56.923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F09C941D-74B8-4294-A0C4-ED4BA103661E}" dt="2023-08-21T15:32:56.923" v="5" actId="1036"/>
          <ac:picMkLst>
            <pc:docMk/>
            <pc:sldMk cId="0" sldId="257"/>
            <ac:picMk id="5" creationId="{BBEC862A-B860-3A79-9312-8803CBB97DAB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3:44.920" v="6"/>
        <pc:sldMkLst>
          <pc:docMk/>
          <pc:sldMk cId="0" sldId="258"/>
        </pc:sldMkLst>
        <pc:picChg chg="add mod">
          <ac:chgData name="Phillip Fernandes" userId="458c9775-3a6f-4fa2-acaf-4b5de693243b" providerId="ADAL" clId="{F09C941D-74B8-4294-A0C4-ED4BA103661E}" dt="2023-08-21T15:33:44.920" v="6"/>
          <ac:picMkLst>
            <pc:docMk/>
            <pc:sldMk cId="0" sldId="258"/>
            <ac:picMk id="2" creationId="{41AAB5FB-0F20-C9A4-BE6E-AC00A24A78BB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3:54.020" v="12" actId="1038"/>
        <pc:sldMkLst>
          <pc:docMk/>
          <pc:sldMk cId="0" sldId="259"/>
        </pc:sldMkLst>
        <pc:picChg chg="add mod">
          <ac:chgData name="Phillip Fernandes" userId="458c9775-3a6f-4fa2-acaf-4b5de693243b" providerId="ADAL" clId="{F09C941D-74B8-4294-A0C4-ED4BA103661E}" dt="2023-08-21T15:33:54.020" v="12" actId="1038"/>
          <ac:picMkLst>
            <pc:docMk/>
            <pc:sldMk cId="0" sldId="259"/>
            <ac:picMk id="2" creationId="{B84DE0BB-E500-D7A5-7D95-9E8A7824F43D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4:17.564" v="18" actId="1037"/>
        <pc:sldMkLst>
          <pc:docMk/>
          <pc:sldMk cId="0" sldId="260"/>
        </pc:sldMkLst>
        <pc:picChg chg="add mod">
          <ac:chgData name="Phillip Fernandes" userId="458c9775-3a6f-4fa2-acaf-4b5de693243b" providerId="ADAL" clId="{F09C941D-74B8-4294-A0C4-ED4BA103661E}" dt="2023-08-21T15:34:17.564" v="18" actId="1037"/>
          <ac:picMkLst>
            <pc:docMk/>
            <pc:sldMk cId="0" sldId="260"/>
            <ac:picMk id="2" creationId="{6FAA45E9-86E1-C668-E6E7-970C6C753F3F}"/>
          </ac:picMkLst>
        </pc:picChg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516CF07C-7117-473D-8686-FADACA2D8A0F}"/>
    <pc:docChg chg="delSld">
      <pc:chgData name="Phillip Fernandes" userId="458c9775-3a6f-4fa2-acaf-4b5de693243b" providerId="ADAL" clId="{516CF07C-7117-473D-8686-FADACA2D8A0F}" dt="2023-08-21T15:35:44.933" v="1" actId="47"/>
      <pc:docMkLst>
        <pc:docMk/>
      </pc:docMkLst>
      <pc:sldChg chg="del">
        <pc:chgData name="Phillip Fernandes" userId="458c9775-3a6f-4fa2-acaf-4b5de693243b" providerId="ADAL" clId="{516CF07C-7117-473D-8686-FADACA2D8A0F}" dt="2023-08-21T15:35:35.487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516CF07C-7117-473D-8686-FADACA2D8A0F}" dt="2023-08-21T15:35:35.487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516CF07C-7117-473D-8686-FADACA2D8A0F}" dt="2023-08-21T15:35:44.933" v="1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4DE0BB-E500-D7A5-7D95-9E8A7824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r="18625"/>
          <a:stretch/>
        </p:blipFill>
        <p:spPr bwMode="auto">
          <a:xfrm>
            <a:off x="542287" y="716929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2024-02-05T12:14:13Z</dcterms:modified>
</cp:coreProperties>
</file>