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9844D-9FBE-4131-91AD-2FE9DBB98AB4}" v="5" dt="2023-08-23T13:49:48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BD6C-78F8-4CE5-8896-AE653A26AAA9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11F5-5743-4EBB-864C-D2FB8E548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5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4751AA-0602-B645-8AD3-BE61D88EE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r="10173"/>
          <a:stretch/>
        </p:blipFill>
        <p:spPr>
          <a:xfrm>
            <a:off x="553469" y="708417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2024-02-02T17:12:48Z</dcterms:modified>
</cp:coreProperties>
</file>